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890" r:id="rId2"/>
    <p:sldId id="796" r:id="rId3"/>
    <p:sldId id="846" r:id="rId4"/>
    <p:sldId id="847" r:id="rId5"/>
    <p:sldId id="845" r:id="rId6"/>
    <p:sldId id="287" r:id="rId7"/>
    <p:sldId id="843" r:id="rId8"/>
    <p:sldId id="844" r:id="rId9"/>
    <p:sldId id="849" r:id="rId10"/>
    <p:sldId id="850" r:id="rId11"/>
    <p:sldId id="851" r:id="rId12"/>
    <p:sldId id="852" r:id="rId13"/>
    <p:sldId id="853" r:id="rId14"/>
    <p:sldId id="848" r:id="rId15"/>
    <p:sldId id="798" r:id="rId16"/>
    <p:sldId id="854" r:id="rId17"/>
    <p:sldId id="855" r:id="rId18"/>
    <p:sldId id="856" r:id="rId19"/>
    <p:sldId id="857" r:id="rId20"/>
    <p:sldId id="858" r:id="rId21"/>
    <p:sldId id="859" r:id="rId22"/>
    <p:sldId id="860" r:id="rId23"/>
    <p:sldId id="861" r:id="rId24"/>
    <p:sldId id="862" r:id="rId25"/>
    <p:sldId id="863" r:id="rId26"/>
    <p:sldId id="868" r:id="rId27"/>
    <p:sldId id="875" r:id="rId28"/>
    <p:sldId id="881" r:id="rId29"/>
    <p:sldId id="882" r:id="rId30"/>
    <p:sldId id="815" r:id="rId31"/>
    <p:sldId id="869" r:id="rId32"/>
    <p:sldId id="864" r:id="rId33"/>
    <p:sldId id="870" r:id="rId34"/>
    <p:sldId id="876" r:id="rId35"/>
    <p:sldId id="874" r:id="rId36"/>
    <p:sldId id="816" r:id="rId37"/>
    <p:sldId id="865" r:id="rId38"/>
    <p:sldId id="889" r:id="rId39"/>
    <p:sldId id="880" r:id="rId40"/>
    <p:sldId id="883" r:id="rId41"/>
    <p:sldId id="884" r:id="rId42"/>
    <p:sldId id="873" r:id="rId43"/>
    <p:sldId id="877" r:id="rId44"/>
    <p:sldId id="878" r:id="rId45"/>
    <p:sldId id="885" r:id="rId46"/>
    <p:sldId id="867" r:id="rId47"/>
    <p:sldId id="886" r:id="rId48"/>
    <p:sldId id="887" r:id="rId49"/>
    <p:sldId id="879" r:id="rId50"/>
    <p:sldId id="888" r:id="rId5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86" y="1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95619-BC6F-4E28-ABAD-FA5AAF3C1B5C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FC770-4C8D-4958-BDD3-CF8F51296B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0543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8395EE-BCAA-3521-6A1D-69393D94AE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1F284C0-C2E8-822C-AFC4-316B8C95C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E3BEB6D-4DEF-8AF9-7113-3FC87BBEC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7936A17-3C20-C41A-33D3-EE62AD5AF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547BC0-1EA7-0F61-9508-EC33C8755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3333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7B5F5E-C262-DFD2-DCDA-94FECE0E8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EEF6EFB-44CB-8F8A-8A4A-3E93B68952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187D4ED-6F6F-D043-B049-D8CAB6915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CCAB51E-0FA8-0ACC-9613-BCA7EF339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4A7B69-7F1F-991C-3BF9-A3F556847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0641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E810F1-0530-F181-CA19-39A7BFD63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224912-8EB0-9487-2E6A-BF1ADD7AE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D40F110-236A-7128-AABC-508D25F24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92268AE-B32A-8C6C-1565-10AA2D141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6BACB44-2285-311B-9064-D76EA86EC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4288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2B08E5-E025-3D86-A43E-0FBF9F0CF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DD4064F-A47B-A36E-8411-1DC3ED37F3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342803D-3CAB-E56F-1C3C-368647854A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D78E06-A393-7243-3FAF-ED0CD9D6B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B25A782-8399-14EB-DE71-E57CB5558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0FCEE0A-D43D-BCEC-D505-F0D9DCE5F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306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36BFB5-696D-E1F0-B7B7-A15575F17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4C76C25-9F18-B957-E07E-CACE39370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02F09FE-B106-F362-0AFE-5B7235719A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F59A551-625D-551B-58CD-AD2347C8F3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62FAF0E-EAA7-8383-B997-DAF2ACB28E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2F327B3-CA91-87A1-B5C2-81FD1A880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B88DF00-B090-5147-3B92-7B98AC4DF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EEDD944-9A32-B805-0B64-26CBCE381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8587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EAC7E2-316E-FEBD-BA3B-CE891038D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38AE009-CB28-8A0B-7E9E-FB4AAEED0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9717A88-407B-358C-77C9-37F89F4C3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74D2A44-6770-687A-327B-E227C66CE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847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B85594E-F542-D15D-1116-727E7C3D2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B990E71-E06E-E81A-C90F-DB1EB642E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8ACEC50-6081-E30C-D529-D78FC17EA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185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2CB03B-CA3A-BE39-56E0-06F8AD32A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C23741-FDF3-5F07-8965-3CDDA4306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C795FFE-FFDF-49E4-61EB-BEF175311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B113F96-C3D2-92BF-C1BC-6A520756F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15C73C1-8025-F627-4EB7-64EE3704E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8BE47D-E72E-40F5-FD2F-ED71C5DBC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274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927203-6E9C-DC87-849A-1C468793F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DE6D442-3FDB-415F-DAE3-6DDB8A4DB2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67617C7-79E6-25F4-C663-8A7EFEE720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A079F42-6FDB-348B-80BD-47401EA0B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DCECDD-8B19-2DB3-DDC1-D3CF41C1E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C4867C-8121-668C-AEEE-43024B7B5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6061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9C0DC6-D7B8-1894-C4F6-DC8A78D93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70BD162-1311-96D0-8CC3-BC4D0B14A0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151E0A-1882-A3CB-7C00-E95988CAB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AA4B4A-5B0F-2F6C-47C1-6E5B9B286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C431DF3-38DB-15AB-5FCE-E52F79CD3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093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3A49AB4-AB14-04D5-2C5F-2132207A10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EF96FD6-C1D0-C7AC-AFA7-FE0794B1B3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B7F986-EBEC-4926-FA1C-6A4308C09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45E3B2A-6389-BA60-C9AC-593C6DBA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4A54E0-5B15-91D7-08AD-65662F22B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6580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5099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0;p13">
            <a:extLst>
              <a:ext uri="{FF2B5EF4-FFF2-40B4-BE49-F238E27FC236}">
                <a16:creationId xmlns:a16="http://schemas.microsoft.com/office/drawing/2014/main" id="{B375AEA8-CD25-DE2A-A840-13D4BE885EA3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3" name="Google Shape;221;p13">
              <a:extLst>
                <a:ext uri="{FF2B5EF4-FFF2-40B4-BE49-F238E27FC236}">
                  <a16:creationId xmlns:a16="http://schemas.microsoft.com/office/drawing/2014/main" id="{1F8B7D48-111B-5032-A3F0-D8DE68E5040C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10" name="Google Shape;222;p13">
                <a:extLst>
                  <a:ext uri="{FF2B5EF4-FFF2-40B4-BE49-F238E27FC236}">
                    <a16:creationId xmlns:a16="http://schemas.microsoft.com/office/drawing/2014/main" id="{AB152EA2-867B-C712-F2A4-A6A7FDC0ED3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60060 w 60087"/>
                  <a:gd name="T1" fmla="*/ 1 h 30655"/>
                  <a:gd name="T2" fmla="*/ 55638 w 60087"/>
                  <a:gd name="T3" fmla="*/ 2618 h 30655"/>
                  <a:gd name="T4" fmla="*/ 28524 w 60087"/>
                  <a:gd name="T5" fmla="*/ 13853 h 30655"/>
                  <a:gd name="T6" fmla="*/ 0 w 60087"/>
                  <a:gd name="T7" fmla="*/ 30655 h 30655"/>
                  <a:gd name="T8" fmla="*/ 8430 w 60087"/>
                  <a:gd name="T9" fmla="*/ 30655 h 30655"/>
                  <a:gd name="T10" fmla="*/ 31985 w 60087"/>
                  <a:gd name="T11" fmla="*/ 17977 h 30655"/>
                  <a:gd name="T12" fmla="*/ 58463 w 60087"/>
                  <a:gd name="T13" fmla="*/ 6593 h 30655"/>
                  <a:gd name="T14" fmla="*/ 60086 w 60087"/>
                  <a:gd name="T15" fmla="*/ 5670 h 30655"/>
                  <a:gd name="T16" fmla="*/ 60060 w 60087"/>
                  <a:gd name="T17" fmla="*/ 1 h 30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1" name="Google Shape;223;p13">
                <a:extLst>
                  <a:ext uri="{FF2B5EF4-FFF2-40B4-BE49-F238E27FC236}">
                    <a16:creationId xmlns:a16="http://schemas.microsoft.com/office/drawing/2014/main" id="{17738AA0-0856-32C4-6D03-D0A13ED78A6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27699 w 27699"/>
                  <a:gd name="T1" fmla="*/ 0 h 11529"/>
                  <a:gd name="T2" fmla="*/ 4839 w 27699"/>
                  <a:gd name="T3" fmla="*/ 9463 h 11529"/>
                  <a:gd name="T4" fmla="*/ 0 w 27699"/>
                  <a:gd name="T5" fmla="*/ 11528 h 11529"/>
                  <a:gd name="T6" fmla="*/ 10567 w 27699"/>
                  <a:gd name="T7" fmla="*/ 11528 h 11529"/>
                  <a:gd name="T8" fmla="*/ 27699 w 27699"/>
                  <a:gd name="T9" fmla="*/ 4579 h 11529"/>
                  <a:gd name="T10" fmla="*/ 27699 w 27699"/>
                  <a:gd name="T11" fmla="*/ 0 h 11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2" name="Google Shape;224;p13">
                <a:extLst>
                  <a:ext uri="{FF2B5EF4-FFF2-40B4-BE49-F238E27FC236}">
                    <a16:creationId xmlns:a16="http://schemas.microsoft.com/office/drawing/2014/main" id="{EFF6B89C-AC96-8CE2-DDDC-978B135BC6A8}"/>
                  </a:ext>
                </a:extLst>
              </p:cNvPr>
              <p:cNvSpPr/>
              <p:nvPr/>
            </p:nvSpPr>
            <p:spPr>
              <a:xfrm rot="10800000" flipH="1">
                <a:off x="8257725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  <p:sp>
            <p:nvSpPr>
              <p:cNvPr id="13" name="Google Shape;225;p13">
                <a:extLst>
                  <a:ext uri="{FF2B5EF4-FFF2-40B4-BE49-F238E27FC236}">
                    <a16:creationId xmlns:a16="http://schemas.microsoft.com/office/drawing/2014/main" id="{229D4D34-F29F-743F-26D1-B3E86C52CC5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44403 w 44403"/>
                  <a:gd name="T1" fmla="*/ 0 h 21023"/>
                  <a:gd name="T2" fmla="*/ 39759 w 44403"/>
                  <a:gd name="T3" fmla="*/ 2650 h 21023"/>
                  <a:gd name="T4" fmla="*/ 16737 w 44403"/>
                  <a:gd name="T5" fmla="*/ 12190 h 21023"/>
                  <a:gd name="T6" fmla="*/ 1 w 44403"/>
                  <a:gd name="T7" fmla="*/ 21023 h 21023"/>
                  <a:gd name="T8" fmla="*/ 7645 w 44403"/>
                  <a:gd name="T9" fmla="*/ 21023 h 21023"/>
                  <a:gd name="T10" fmla="*/ 19140 w 44403"/>
                  <a:gd name="T11" fmla="*/ 15574 h 21023"/>
                  <a:gd name="T12" fmla="*/ 42162 w 44403"/>
                  <a:gd name="T13" fmla="*/ 6040 h 21023"/>
                  <a:gd name="T14" fmla="*/ 44403 w 44403"/>
                  <a:gd name="T15" fmla="*/ 4812 h 21023"/>
                  <a:gd name="T16" fmla="*/ 44403 w 44403"/>
                  <a:gd name="T17" fmla="*/ 0 h 2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4" name="Google Shape;226;p13">
                <a:extLst>
                  <a:ext uri="{FF2B5EF4-FFF2-40B4-BE49-F238E27FC236}">
                    <a16:creationId xmlns:a16="http://schemas.microsoft.com/office/drawing/2014/main" id="{0D522487-322E-2771-0E99-50A60F2B6BD8}"/>
                  </a:ext>
                </a:extLst>
              </p:cNvPr>
              <p:cNvSpPr/>
              <p:nvPr/>
            </p:nvSpPr>
            <p:spPr>
              <a:xfrm rot="10800000" flipH="1">
                <a:off x="7886270" y="-1588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Google Shape;227;p13">
              <a:extLst>
                <a:ext uri="{FF2B5EF4-FFF2-40B4-BE49-F238E27FC236}">
                  <a16:creationId xmlns:a16="http://schemas.microsoft.com/office/drawing/2014/main" id="{E7CB3929-014C-CB9E-3FA8-D56E310009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5" name="Google Shape;228;p13">
                <a:extLst>
                  <a:ext uri="{FF2B5EF4-FFF2-40B4-BE49-F238E27FC236}">
                    <a16:creationId xmlns:a16="http://schemas.microsoft.com/office/drawing/2014/main" id="{866FECD2-FDA4-5E37-198E-4EC1070F07E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60060 w 60087"/>
                  <a:gd name="T1" fmla="*/ 1 h 30655"/>
                  <a:gd name="T2" fmla="*/ 55638 w 60087"/>
                  <a:gd name="T3" fmla="*/ 2618 h 30655"/>
                  <a:gd name="T4" fmla="*/ 28524 w 60087"/>
                  <a:gd name="T5" fmla="*/ 13853 h 30655"/>
                  <a:gd name="T6" fmla="*/ 0 w 60087"/>
                  <a:gd name="T7" fmla="*/ 30655 h 30655"/>
                  <a:gd name="T8" fmla="*/ 8430 w 60087"/>
                  <a:gd name="T9" fmla="*/ 30655 h 30655"/>
                  <a:gd name="T10" fmla="*/ 31985 w 60087"/>
                  <a:gd name="T11" fmla="*/ 17977 h 30655"/>
                  <a:gd name="T12" fmla="*/ 58463 w 60087"/>
                  <a:gd name="T13" fmla="*/ 6593 h 30655"/>
                  <a:gd name="T14" fmla="*/ 60086 w 60087"/>
                  <a:gd name="T15" fmla="*/ 5670 h 30655"/>
                  <a:gd name="T16" fmla="*/ 60060 w 60087"/>
                  <a:gd name="T17" fmla="*/ 1 h 30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6" name="Google Shape;229;p13">
                <a:extLst>
                  <a:ext uri="{FF2B5EF4-FFF2-40B4-BE49-F238E27FC236}">
                    <a16:creationId xmlns:a16="http://schemas.microsoft.com/office/drawing/2014/main" id="{A13F7E1C-9F2B-33BA-BFDB-E8680AFD07E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27699 w 27699"/>
                  <a:gd name="T1" fmla="*/ 0 h 11529"/>
                  <a:gd name="T2" fmla="*/ 4839 w 27699"/>
                  <a:gd name="T3" fmla="*/ 9463 h 11529"/>
                  <a:gd name="T4" fmla="*/ 0 w 27699"/>
                  <a:gd name="T5" fmla="*/ 11528 h 11529"/>
                  <a:gd name="T6" fmla="*/ 10567 w 27699"/>
                  <a:gd name="T7" fmla="*/ 11528 h 11529"/>
                  <a:gd name="T8" fmla="*/ 27699 w 27699"/>
                  <a:gd name="T9" fmla="*/ 4579 h 11529"/>
                  <a:gd name="T10" fmla="*/ 27699 w 27699"/>
                  <a:gd name="T11" fmla="*/ 0 h 11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7" name="Google Shape;230;p13">
                <a:extLst>
                  <a:ext uri="{FF2B5EF4-FFF2-40B4-BE49-F238E27FC236}">
                    <a16:creationId xmlns:a16="http://schemas.microsoft.com/office/drawing/2014/main" id="{78072BA7-74CF-D6C4-BDEB-81B957AB83F0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  <p:sp>
            <p:nvSpPr>
              <p:cNvPr id="8" name="Google Shape;231;p13">
                <a:extLst>
                  <a:ext uri="{FF2B5EF4-FFF2-40B4-BE49-F238E27FC236}">
                    <a16:creationId xmlns:a16="http://schemas.microsoft.com/office/drawing/2014/main" id="{5FCA8E8A-C2DA-AE29-8A10-ED808E979B8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44403 w 44403"/>
                  <a:gd name="T1" fmla="*/ 0 h 21023"/>
                  <a:gd name="T2" fmla="*/ 39759 w 44403"/>
                  <a:gd name="T3" fmla="*/ 2650 h 21023"/>
                  <a:gd name="T4" fmla="*/ 16737 w 44403"/>
                  <a:gd name="T5" fmla="*/ 12190 h 21023"/>
                  <a:gd name="T6" fmla="*/ 1 w 44403"/>
                  <a:gd name="T7" fmla="*/ 21023 h 21023"/>
                  <a:gd name="T8" fmla="*/ 7645 w 44403"/>
                  <a:gd name="T9" fmla="*/ 21023 h 21023"/>
                  <a:gd name="T10" fmla="*/ 19140 w 44403"/>
                  <a:gd name="T11" fmla="*/ 15574 h 21023"/>
                  <a:gd name="T12" fmla="*/ 42162 w 44403"/>
                  <a:gd name="T13" fmla="*/ 6040 h 21023"/>
                  <a:gd name="T14" fmla="*/ 44403 w 44403"/>
                  <a:gd name="T15" fmla="*/ 4812 h 21023"/>
                  <a:gd name="T16" fmla="*/ 44403 w 44403"/>
                  <a:gd name="T17" fmla="*/ 0 h 2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9" name="Google Shape;232;p13">
                <a:extLst>
                  <a:ext uri="{FF2B5EF4-FFF2-40B4-BE49-F238E27FC236}">
                    <a16:creationId xmlns:a16="http://schemas.microsoft.com/office/drawing/2014/main" id="{52A5929F-1F4A-570E-250C-81E855584C2A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</p:grpSp>
      </p:grpSp>
      <p:pic>
        <p:nvPicPr>
          <p:cNvPr id="15" name="Google Shape;233;p13">
            <a:extLst>
              <a:ext uri="{FF2B5EF4-FFF2-40B4-BE49-F238E27FC236}">
                <a16:creationId xmlns:a16="http://schemas.microsoft.com/office/drawing/2014/main" id="{EE179839-0D67-A312-281F-27EBDDB47C3A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" name="Google Shape;207;p13"/>
          <p:cNvSpPr txBox="1">
            <a:spLocks noGrp="1"/>
          </p:cNvSpPr>
          <p:nvPr>
            <p:ph type="title"/>
          </p:nvPr>
        </p:nvSpPr>
        <p:spPr>
          <a:xfrm>
            <a:off x="1998800" y="573067"/>
            <a:ext cx="8194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13">
            <a:hlinkClick r:id="" action="ppaction://noaction"/>
          </p:cNvPr>
          <p:cNvSpPr txBox="1">
            <a:spLocks noGrp="1"/>
          </p:cNvSpPr>
          <p:nvPr>
            <p:ph type="title" idx="2"/>
          </p:nvPr>
        </p:nvSpPr>
        <p:spPr>
          <a:xfrm>
            <a:off x="2831000" y="1507684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09" name="Google Shape;209;p13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11352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13"/>
          <p:cNvSpPr txBox="1">
            <a:spLocks noGrp="1"/>
          </p:cNvSpPr>
          <p:nvPr>
            <p:ph type="subTitle" idx="3"/>
          </p:nvPr>
        </p:nvSpPr>
        <p:spPr>
          <a:xfrm>
            <a:off x="2042800" y="2939717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13">
            <a:hlinkClick r:id="" action="ppaction://noaction"/>
          </p:cNvPr>
          <p:cNvSpPr txBox="1">
            <a:spLocks noGrp="1"/>
          </p:cNvSpPr>
          <p:nvPr>
            <p:ph type="title" idx="4"/>
          </p:nvPr>
        </p:nvSpPr>
        <p:spPr>
          <a:xfrm>
            <a:off x="28310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2" name="Google Shape;212;p13">
            <a:hlinkClick r:id="" action="ppaction://noaction"/>
          </p:cNvPr>
          <p:cNvSpPr txBox="1">
            <a:spLocks noGrp="1"/>
          </p:cNvSpPr>
          <p:nvPr>
            <p:ph type="subTitle" idx="5"/>
          </p:nvPr>
        </p:nvSpPr>
        <p:spPr>
          <a:xfrm>
            <a:off x="1135200" y="4748067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13"/>
          <p:cNvSpPr txBox="1">
            <a:spLocks noGrp="1"/>
          </p:cNvSpPr>
          <p:nvPr>
            <p:ph type="subTitle" idx="6"/>
          </p:nvPr>
        </p:nvSpPr>
        <p:spPr>
          <a:xfrm>
            <a:off x="2042800" y="5279524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13">
            <a:hlinkClick r:id="" action="ppaction://noaction"/>
          </p:cNvPr>
          <p:cNvSpPr txBox="1">
            <a:spLocks noGrp="1"/>
          </p:cNvSpPr>
          <p:nvPr>
            <p:ph type="title" idx="7"/>
          </p:nvPr>
        </p:nvSpPr>
        <p:spPr>
          <a:xfrm>
            <a:off x="7791800" y="1510972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5" name="Google Shape;215;p13">
            <a:hlinkClick r:id="" action="ppaction://noaction"/>
          </p:cNvPr>
          <p:cNvSpPr txBox="1">
            <a:spLocks noGrp="1"/>
          </p:cNvSpPr>
          <p:nvPr>
            <p:ph type="subTitle" idx="8"/>
          </p:nvPr>
        </p:nvSpPr>
        <p:spPr>
          <a:xfrm>
            <a:off x="60960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13"/>
          <p:cNvSpPr txBox="1">
            <a:spLocks noGrp="1"/>
          </p:cNvSpPr>
          <p:nvPr>
            <p:ph type="subTitle" idx="9"/>
          </p:nvPr>
        </p:nvSpPr>
        <p:spPr>
          <a:xfrm>
            <a:off x="7003600" y="2948131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13">
            <a:hlinkClick r:id="" action="ppaction://noaction"/>
          </p:cNvPr>
          <p:cNvSpPr txBox="1">
            <a:spLocks noGrp="1"/>
          </p:cNvSpPr>
          <p:nvPr>
            <p:ph type="title" idx="13"/>
          </p:nvPr>
        </p:nvSpPr>
        <p:spPr>
          <a:xfrm>
            <a:off x="77918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8" name="Google Shape;218;p13">
            <a:hlinkClick r:id="" action="ppaction://noaction"/>
          </p:cNvPr>
          <p:cNvSpPr txBox="1">
            <a:spLocks noGrp="1"/>
          </p:cNvSpPr>
          <p:nvPr>
            <p:ph type="subTitle" idx="14"/>
          </p:nvPr>
        </p:nvSpPr>
        <p:spPr>
          <a:xfrm>
            <a:off x="6096000" y="4735200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13"/>
          <p:cNvSpPr txBox="1">
            <a:spLocks noGrp="1"/>
          </p:cNvSpPr>
          <p:nvPr>
            <p:ph type="subTitle" idx="15"/>
          </p:nvPr>
        </p:nvSpPr>
        <p:spPr>
          <a:xfrm>
            <a:off x="7003600" y="5273863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46698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1;p3">
            <a:extLst>
              <a:ext uri="{FF2B5EF4-FFF2-40B4-BE49-F238E27FC236}">
                <a16:creationId xmlns:a16="http://schemas.microsoft.com/office/drawing/2014/main" id="{B8A321A6-583D-4C0B-8578-46E179F1893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5399" y="1"/>
            <a:ext cx="2004484" cy="1022351"/>
            <a:chOff x="7673075" y="0"/>
            <a:chExt cx="1502175" cy="766550"/>
          </a:xfrm>
        </p:grpSpPr>
        <p:sp>
          <p:nvSpPr>
            <p:cNvPr id="3" name="Google Shape;32;p3">
              <a:extLst>
                <a:ext uri="{FF2B5EF4-FFF2-40B4-BE49-F238E27FC236}">
                  <a16:creationId xmlns:a16="http://schemas.microsoft.com/office/drawing/2014/main" id="{621AA51F-F006-A094-8878-800FB42C6B3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33;p3">
              <a:extLst>
                <a:ext uri="{FF2B5EF4-FFF2-40B4-BE49-F238E27FC236}">
                  <a16:creationId xmlns:a16="http://schemas.microsoft.com/office/drawing/2014/main" id="{0266C114-3B9F-DA3B-BC2F-496572BBE4E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34;p3">
              <a:extLst>
                <a:ext uri="{FF2B5EF4-FFF2-40B4-BE49-F238E27FC236}">
                  <a16:creationId xmlns:a16="http://schemas.microsoft.com/office/drawing/2014/main" id="{03204C13-E5AF-3EA9-0026-CB5F15DBEC7D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6" name="Google Shape;35;p3">
              <a:extLst>
                <a:ext uri="{FF2B5EF4-FFF2-40B4-BE49-F238E27FC236}">
                  <a16:creationId xmlns:a16="http://schemas.microsoft.com/office/drawing/2014/main" id="{F779C7E6-98A6-6E80-CE7E-103991867A3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6;p3">
              <a:extLst>
                <a:ext uri="{FF2B5EF4-FFF2-40B4-BE49-F238E27FC236}">
                  <a16:creationId xmlns:a16="http://schemas.microsoft.com/office/drawing/2014/main" id="{1AB3EE4C-9674-4BD0-68F0-7678AC53D520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grpSp>
        <p:nvGrpSpPr>
          <p:cNvPr id="8" name="Google Shape;37;p3">
            <a:extLst>
              <a:ext uri="{FF2B5EF4-FFF2-40B4-BE49-F238E27FC236}">
                <a16:creationId xmlns:a16="http://schemas.microsoft.com/office/drawing/2014/main" id="{4E8FA696-866B-A2C4-3532-CFBC335E888B}"/>
              </a:ext>
            </a:extLst>
          </p:cNvPr>
          <p:cNvGrpSpPr>
            <a:grpSpLocks/>
          </p:cNvGrpSpPr>
          <p:nvPr/>
        </p:nvGrpSpPr>
        <p:grpSpPr bwMode="auto">
          <a:xfrm>
            <a:off x="10206567" y="1"/>
            <a:ext cx="2002367" cy="1022351"/>
            <a:chOff x="7673075" y="0"/>
            <a:chExt cx="1502175" cy="766550"/>
          </a:xfrm>
        </p:grpSpPr>
        <p:sp>
          <p:nvSpPr>
            <p:cNvPr id="9" name="Google Shape;38;p3">
              <a:extLst>
                <a:ext uri="{FF2B5EF4-FFF2-40B4-BE49-F238E27FC236}">
                  <a16:creationId xmlns:a16="http://schemas.microsoft.com/office/drawing/2014/main" id="{184217EB-18FB-1F52-02ED-F2959F10BD0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9;p3">
              <a:extLst>
                <a:ext uri="{FF2B5EF4-FFF2-40B4-BE49-F238E27FC236}">
                  <a16:creationId xmlns:a16="http://schemas.microsoft.com/office/drawing/2014/main" id="{5C8AC3D7-2881-ED3A-9700-17CED3DE40A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40;p3">
              <a:extLst>
                <a:ext uri="{FF2B5EF4-FFF2-40B4-BE49-F238E27FC236}">
                  <a16:creationId xmlns:a16="http://schemas.microsoft.com/office/drawing/2014/main" id="{B86AD8D4-7282-F9FD-3DDF-C78810451684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12" name="Google Shape;41;p3">
              <a:extLst>
                <a:ext uri="{FF2B5EF4-FFF2-40B4-BE49-F238E27FC236}">
                  <a16:creationId xmlns:a16="http://schemas.microsoft.com/office/drawing/2014/main" id="{47BEEC1F-F28D-745D-F1C3-C94C35B9504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42;p3">
              <a:extLst>
                <a:ext uri="{FF2B5EF4-FFF2-40B4-BE49-F238E27FC236}">
                  <a16:creationId xmlns:a16="http://schemas.microsoft.com/office/drawing/2014/main" id="{2B80AB34-8876-4B2F-19B9-4C3542A54C81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grpSp>
        <p:nvGrpSpPr>
          <p:cNvPr id="14" name="Google Shape;43;p3">
            <a:extLst>
              <a:ext uri="{FF2B5EF4-FFF2-40B4-BE49-F238E27FC236}">
                <a16:creationId xmlns:a16="http://schemas.microsoft.com/office/drawing/2014/main" id="{4F83180C-702F-2889-448E-0178A0EC26CA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15" name="Google Shape;44;p3">
              <a:extLst>
                <a:ext uri="{FF2B5EF4-FFF2-40B4-BE49-F238E27FC236}">
                  <a16:creationId xmlns:a16="http://schemas.microsoft.com/office/drawing/2014/main" id="{24BAE678-ABC6-C072-71E7-79039F3ED76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45;p3">
              <a:extLst>
                <a:ext uri="{FF2B5EF4-FFF2-40B4-BE49-F238E27FC236}">
                  <a16:creationId xmlns:a16="http://schemas.microsoft.com/office/drawing/2014/main" id="{587B2B74-C57B-791B-90A1-D9B9626DF49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7" name="Google Shape;46;p3">
              <a:extLst>
                <a:ext uri="{FF2B5EF4-FFF2-40B4-BE49-F238E27FC236}">
                  <a16:creationId xmlns:a16="http://schemas.microsoft.com/office/drawing/2014/main" id="{DF744A8D-7998-F8C1-6A3A-E191ED821E30}"/>
                </a:ext>
              </a:extLst>
            </p:cNvPr>
            <p:cNvSpPr/>
            <p:nvPr/>
          </p:nvSpPr>
          <p:spPr>
            <a:xfrm rot="10800000" flipH="1">
              <a:off x="8257431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18" name="Google Shape;47;p3">
              <a:extLst>
                <a:ext uri="{FF2B5EF4-FFF2-40B4-BE49-F238E27FC236}">
                  <a16:creationId xmlns:a16="http://schemas.microsoft.com/office/drawing/2014/main" id="{277FAE1D-F8C7-19DE-1416-DAEF37215CF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48;p3">
              <a:extLst>
                <a:ext uri="{FF2B5EF4-FFF2-40B4-BE49-F238E27FC236}">
                  <a16:creationId xmlns:a16="http://schemas.microsoft.com/office/drawing/2014/main" id="{6839F7A5-6359-2F19-B592-2F3994969E7F}"/>
                </a:ext>
              </a:extLst>
            </p:cNvPr>
            <p:cNvSpPr/>
            <p:nvPr/>
          </p:nvSpPr>
          <p:spPr>
            <a:xfrm rot="10800000" flipH="1">
              <a:off x="7885857" y="-1588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pic>
        <p:nvPicPr>
          <p:cNvPr id="20" name="Google Shape;52;p3">
            <a:extLst>
              <a:ext uri="{FF2B5EF4-FFF2-40B4-BE49-F238E27FC236}">
                <a16:creationId xmlns:a16="http://schemas.microsoft.com/office/drawing/2014/main" id="{9715BBD5-D825-6954-8CD9-4BE246998A1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Google Shape;49;p3"/>
          <p:cNvSpPr txBox="1">
            <a:spLocks noGrp="1"/>
          </p:cNvSpPr>
          <p:nvPr>
            <p:ph type="title"/>
          </p:nvPr>
        </p:nvSpPr>
        <p:spPr>
          <a:xfrm>
            <a:off x="6366500" y="3410500"/>
            <a:ext cx="5312800" cy="707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subTitle" idx="1"/>
          </p:nvPr>
        </p:nvSpPr>
        <p:spPr>
          <a:xfrm>
            <a:off x="6426300" y="4118100"/>
            <a:ext cx="3787200" cy="9272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title" idx="2"/>
          </p:nvPr>
        </p:nvSpPr>
        <p:spPr>
          <a:xfrm>
            <a:off x="6366500" y="1922351"/>
            <a:ext cx="2452800" cy="153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dk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3208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BC58B90-0499-36C7-9FAB-6DBE64694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2074F62-C8E8-74B4-EE4F-DCD800472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8BAFD89-8EE2-DDB5-FDEA-8F2D90C324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DAC56B-DFE0-CF7D-E086-CC0774CE64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D3C9A9-A29E-0D51-930A-EEF089C88B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0938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egubook.co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google.com/store/apps/details?id=com.daegu.meseum.daegubook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O4jyFLA_KQs" TargetMode="External"/><Relationship Id="rId6" Type="http://schemas.openxmlformats.org/officeDocument/2006/relationships/image" Target="../media/image22.jpeg"/><Relationship Id="rId5" Type="http://schemas.openxmlformats.org/officeDocument/2006/relationships/image" Target="../media/image19.pn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our.daegu.go.kr/index.do?menu_id=00002911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jpeg"/><Relationship Id="rId5" Type="http://schemas.openxmlformats.org/officeDocument/2006/relationships/image" Target="../media/image19.png"/><Relationship Id="rId4" Type="http://schemas.openxmlformats.org/officeDocument/2006/relationships/image" Target="../media/image15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daegubook.com/teaching/chapter7.html" TargetMode="External"/><Relationship Id="rId5" Type="http://schemas.openxmlformats.org/officeDocument/2006/relationships/image" Target="../media/image40.jpg"/><Relationship Id="rId4" Type="http://schemas.openxmlformats.org/officeDocument/2006/relationships/hyperlink" Target="https://www.daegubook.com/teaching/chapter4.html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jIeXy9CloGw" TargetMode="External"/><Relationship Id="rId5" Type="http://schemas.openxmlformats.org/officeDocument/2006/relationships/image" Target="../media/image43.jpeg"/><Relationship Id="rId4" Type="http://schemas.openxmlformats.org/officeDocument/2006/relationships/image" Target="../media/image3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J9GRPfkAKiU" TargetMode="External"/><Relationship Id="rId5" Type="http://schemas.openxmlformats.org/officeDocument/2006/relationships/image" Target="../media/image44.jpeg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6.jpg"/><Relationship Id="rId4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7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9.jpeg"/><Relationship Id="rId4" Type="http://schemas.openxmlformats.org/officeDocument/2006/relationships/image" Target="../media/image48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3.jpeg"/><Relationship Id="rId5" Type="http://schemas.openxmlformats.org/officeDocument/2006/relationships/hyperlink" Target="https://www.daegubook.com/history/07.html" TargetMode="External"/><Relationship Id="rId4" Type="http://schemas.openxmlformats.org/officeDocument/2006/relationships/image" Target="../media/image5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5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daegubook.com/history/07.html" TargetMode="External"/><Relationship Id="rId5" Type="http://schemas.openxmlformats.org/officeDocument/2006/relationships/image" Target="../media/image52.png"/><Relationship Id="rId4" Type="http://schemas.openxmlformats.org/officeDocument/2006/relationships/image" Target="../media/image5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hrL4PVqDxcc" TargetMode="External"/><Relationship Id="rId6" Type="http://schemas.openxmlformats.org/officeDocument/2006/relationships/image" Target="../media/image60.jpeg"/><Relationship Id="rId5" Type="http://schemas.openxmlformats.org/officeDocument/2006/relationships/hyperlink" Target="http://contents.history.go.kr/mobile/eh/view.do?levelId=eh_n0870_0010&amp;code=eh_age_40" TargetMode="External"/><Relationship Id="rId4" Type="http://schemas.openxmlformats.org/officeDocument/2006/relationships/image" Target="../media/image3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hyperlink" Target="http://contents.history.go.kr/mobile/eh/view.do?levelId=eh_n0870_0010&amp;code=eh_age_40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eUFO5KYLhyw" TargetMode="External"/><Relationship Id="rId6" Type="http://schemas.openxmlformats.org/officeDocument/2006/relationships/image" Target="../media/image63.jpeg"/><Relationship Id="rId5" Type="http://schemas.openxmlformats.org/officeDocument/2006/relationships/hyperlink" Target="http://contents.history.go.kr/mobile/eh/view.do?levelId=eh_n0870_0010&amp;code=eh_age_40" TargetMode="External"/><Relationship Id="rId4" Type="http://schemas.openxmlformats.org/officeDocument/2006/relationships/image" Target="../media/image3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ScwDOMRQi0k" TargetMode="External"/><Relationship Id="rId6" Type="http://schemas.openxmlformats.org/officeDocument/2006/relationships/image" Target="../media/image64.jpeg"/><Relationship Id="rId5" Type="http://schemas.openxmlformats.org/officeDocument/2006/relationships/hyperlink" Target="http://contents.history.go.kr/mobile/eh/view.do?levelId=eh_n0870_0010&amp;code=eh_age_40" TargetMode="External"/><Relationship Id="rId4" Type="http://schemas.openxmlformats.org/officeDocument/2006/relationships/image" Target="../media/image3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GDovKvluG7I" TargetMode="External"/><Relationship Id="rId6" Type="http://schemas.openxmlformats.org/officeDocument/2006/relationships/image" Target="../media/image69.jpeg"/><Relationship Id="rId5" Type="http://schemas.openxmlformats.org/officeDocument/2006/relationships/hyperlink" Target="http://contents.history.go.kr/mobile/eh/view.do?levelId=eh_n0870_0010&amp;code=eh_age_40" TargetMode="External"/><Relationship Id="rId4" Type="http://schemas.openxmlformats.org/officeDocument/2006/relationships/image" Target="../media/image39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Fy71p6yZ-0c" TargetMode="External"/><Relationship Id="rId6" Type="http://schemas.openxmlformats.org/officeDocument/2006/relationships/image" Target="../media/image72.jpeg"/><Relationship Id="rId5" Type="http://schemas.openxmlformats.org/officeDocument/2006/relationships/hyperlink" Target="http://contents.history.go.kr/mobile/eh/view.do?levelId=eh_n0870_0010&amp;code=eh_age_40" TargetMode="External"/><Relationship Id="rId4" Type="http://schemas.openxmlformats.org/officeDocument/2006/relationships/image" Target="../media/image3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zYNzAu_F2I0" TargetMode="External"/><Relationship Id="rId6" Type="http://schemas.openxmlformats.org/officeDocument/2006/relationships/image" Target="../media/image73.jpeg"/><Relationship Id="rId5" Type="http://schemas.openxmlformats.org/officeDocument/2006/relationships/hyperlink" Target="http://contents.history.go.kr/mobile/eh/view.do?levelId=eh_n0870_0010&amp;code=eh_age_40" TargetMode="External"/><Relationship Id="rId4" Type="http://schemas.openxmlformats.org/officeDocument/2006/relationships/image" Target="../media/image39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OF_AEAxmWMY" TargetMode="External"/><Relationship Id="rId6" Type="http://schemas.openxmlformats.org/officeDocument/2006/relationships/image" Target="../media/image76.jpeg"/><Relationship Id="rId5" Type="http://schemas.openxmlformats.org/officeDocument/2006/relationships/hyperlink" Target="http://contents.history.go.kr/mobile/eh/view.do?levelId=eh_n0870_0010&amp;code=eh_age_40" TargetMode="External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그림 3">
            <a:extLst>
              <a:ext uri="{FF2B5EF4-FFF2-40B4-BE49-F238E27FC236}">
                <a16:creationId xmlns:a16="http://schemas.microsoft.com/office/drawing/2014/main" id="{F064F341-6CD7-4026-B718-66449AAB3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003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그림 4">
            <a:extLst>
              <a:ext uri="{FF2B5EF4-FFF2-40B4-BE49-F238E27FC236}">
                <a16:creationId xmlns:a16="http://schemas.microsoft.com/office/drawing/2014/main" id="{B18F0AC0-52FE-4533-8E0D-6735277D7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133" y="0"/>
            <a:ext cx="53678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172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573C0A4-DF35-A331-17A3-56FC54A24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825"/>
            <a:ext cx="12192000" cy="62517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4F9201-BE88-910F-C76B-2266A8EDCD65}"/>
              </a:ext>
            </a:extLst>
          </p:cNvPr>
          <p:cNvSpPr txBox="1"/>
          <p:nvPr/>
        </p:nvSpPr>
        <p:spPr>
          <a:xfrm>
            <a:off x="2913529" y="6488668"/>
            <a:ext cx="7290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내 고장 대구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·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경북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다시보기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사이트 주소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https://daegubook.com)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195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52961" b="1"/>
          <a:stretch/>
        </p:blipFill>
        <p:spPr>
          <a:xfrm>
            <a:off x="193862" y="1894139"/>
            <a:ext cx="6377268" cy="2376274"/>
          </a:xfrm>
          <a:prstGeom prst="rect">
            <a:avLst/>
          </a:prstGeom>
        </p:spPr>
      </p:pic>
      <p:pic>
        <p:nvPicPr>
          <p:cNvPr id="3" name="그림 2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064" y="5053322"/>
            <a:ext cx="5977193" cy="114147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977FDCC-640A-7BC4-65F7-866B8FDAA05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016"/>
          <a:stretch/>
        </p:blipFill>
        <p:spPr>
          <a:xfrm>
            <a:off x="6229911" y="1696915"/>
            <a:ext cx="5690346" cy="3013493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2352674" y="390218"/>
            <a:ext cx="9567583" cy="686381"/>
            <a:chOff x="440391" y="358588"/>
            <a:chExt cx="9567583" cy="683506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2"/>
            <a:srcRect t="27485" b="56571"/>
            <a:stretch/>
          </p:blipFill>
          <p:spPr>
            <a:xfrm>
              <a:off x="5181600" y="432494"/>
              <a:ext cx="4826374" cy="60960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2"/>
            <a:srcRect t="11171" b="71158"/>
            <a:stretch/>
          </p:blipFill>
          <p:spPr>
            <a:xfrm>
              <a:off x="440391" y="358588"/>
              <a:ext cx="4826374" cy="676800"/>
            </a:xfrm>
            <a:prstGeom prst="rect">
              <a:avLst/>
            </a:prstGeom>
          </p:spPr>
        </p:pic>
      </p:grpSp>
      <p:cxnSp>
        <p:nvCxnSpPr>
          <p:cNvPr id="10" name="직선 연결선 9"/>
          <p:cNvCxnSpPr/>
          <p:nvPr/>
        </p:nvCxnSpPr>
        <p:spPr>
          <a:xfrm>
            <a:off x="2599765" y="1139352"/>
            <a:ext cx="6266329" cy="0"/>
          </a:xfrm>
          <a:prstGeom prst="line">
            <a:avLst/>
          </a:prstGeom>
          <a:ln w="28575">
            <a:prstDash val="sys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249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그림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9D2F7EE4-8FF4-4871-869A-4643AF41D048}"/>
              </a:ext>
            </a:extLst>
          </p:cNvPr>
          <p:cNvSpPr/>
          <p:nvPr/>
        </p:nvSpPr>
        <p:spPr>
          <a:xfrm>
            <a:off x="1013884" y="5901267"/>
            <a:ext cx="658283" cy="5058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endParaRPr lang="ko-KR" altLang="en-US" sz="2400" kern="0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41730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그림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901" y="2305051"/>
            <a:ext cx="6007100" cy="118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901" y="3822701"/>
            <a:ext cx="3486151" cy="2417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967" y="3754967"/>
            <a:ext cx="3304117" cy="1947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233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E92907DB-75D9-ADF2-E6B8-ABC33C7F6BBC}"/>
              </a:ext>
            </a:extLst>
          </p:cNvPr>
          <p:cNvGrpSpPr>
            <a:grpSpLocks/>
          </p:cNvGrpSpPr>
          <p:nvPr/>
        </p:nvGrpSpPr>
        <p:grpSpPr bwMode="auto">
          <a:xfrm>
            <a:off x="59267" y="939800"/>
            <a:ext cx="11863792" cy="860631"/>
            <a:chOff x="160248" y="358184"/>
            <a:chExt cx="3722832" cy="645147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7F5CFE9-8587-4BF2-960A-C3A8DB8F6942}"/>
                </a:ext>
              </a:extLst>
            </p:cNvPr>
            <p:cNvSpPr/>
            <p:nvPr/>
          </p:nvSpPr>
          <p:spPr>
            <a:xfrm>
              <a:off x="440502" y="380398"/>
              <a:ext cx="3442578" cy="62293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2400" b="1" kern="0" smtClean="0">
                  <a:latin typeface="+mj-ea"/>
                  <a:ea typeface="+mj-ea"/>
                  <a:cs typeface="Arial"/>
                  <a:sym typeface="Arial"/>
                </a:rPr>
                <a:t>“</a:t>
              </a:r>
              <a:r>
                <a:rPr lang="ko-KR" altLang="en-US" sz="2400" b="1" kern="0">
                  <a:latin typeface="+mj-ea"/>
                  <a:ea typeface="+mj-ea"/>
                  <a:cs typeface="Arial"/>
                  <a:sym typeface="Arial"/>
                </a:rPr>
                <a:t>예술”이라는 말을 들으면 무엇이 떠오르나요</a:t>
              </a:r>
              <a:r>
                <a:rPr lang="en-US" altLang="ko-KR" sz="2400" b="1" kern="0">
                  <a:latin typeface="+mj-ea"/>
                  <a:ea typeface="+mj-ea"/>
                  <a:cs typeface="Arial"/>
                  <a:sym typeface="Arial"/>
                </a:rPr>
                <a:t>? </a:t>
              </a:r>
              <a:r>
                <a:rPr lang="ko-KR" altLang="en-US" sz="2400" b="1" kern="0">
                  <a:latin typeface="+mj-ea"/>
                  <a:ea typeface="+mj-ea"/>
                  <a:cs typeface="Arial"/>
                  <a:sym typeface="Arial"/>
                </a:rPr>
                <a:t>내가 알고 있는 예술가나 예술 작품을 떠올려 보고 친구들에게 소개해 봅시다</a:t>
              </a:r>
              <a:r>
                <a:rPr lang="en-US" altLang="ko-KR" sz="2400" b="1" kern="0" smtClean="0">
                  <a:latin typeface="+mj-ea"/>
                  <a:ea typeface="+mj-ea"/>
                  <a:cs typeface="Arial"/>
                  <a:sym typeface="Arial"/>
                </a:rPr>
                <a:t>.</a:t>
              </a:r>
              <a:endParaRPr lang="en-US" altLang="ko-KR" sz="2400" b="1" kern="0" dirty="0">
                <a:latin typeface="+mj-ea"/>
                <a:ea typeface="+mj-ea"/>
                <a:cs typeface="Arial"/>
                <a:sym typeface="Arial"/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0D64FD-38F9-4561-A314-238564E4B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0248" y="358184"/>
              <a:ext cx="248647" cy="437822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817" y="1886717"/>
            <a:ext cx="6379447" cy="47542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026924" y="2061947"/>
            <a:ext cx="11100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ko-KR" altLang="en-US" sz="3200" b="1">
                <a:solidFill>
                  <a:prstClr val="black"/>
                </a:solidFill>
                <a:latin typeface="맑은 고딕" panose="020B0503020000020004" pitchFamily="50" charset="-127"/>
              </a:rPr>
              <a:t>대구에서 탄생한 아름다운 노래와 그림에 대해 알 수 있어요</a:t>
            </a:r>
            <a:r>
              <a:rPr lang="en-US" altLang="ko-KR" sz="3200" b="1">
                <a:solidFill>
                  <a:prstClr val="black"/>
                </a:solidFill>
                <a:latin typeface="맑은 고딕" panose="020B0503020000020004" pitchFamily="50" charset="-127"/>
              </a:rPr>
              <a:t>.</a:t>
            </a:r>
            <a:endParaRPr lang="ko-KR" altLang="en-US" sz="3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AutoShape 6">
            <a:extLst>
              <a:ext uri="{FF2B5EF4-FFF2-40B4-BE49-F238E27FC236}">
                <a16:creationId xmlns:a16="http://schemas.microsoft.com/office/drawing/2014/main" id="{C00CB06A-C77D-CC98-DFF5-16249E29243A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2551" y="264704"/>
            <a:ext cx="673039" cy="670881"/>
          </a:xfrm>
          <a:prstGeom prst="roundRect">
            <a:avLst>
              <a:gd name="adj" fmla="val 11921"/>
            </a:avLst>
          </a:prstGeom>
          <a:solidFill>
            <a:srgbClr val="002060"/>
          </a:solidFill>
          <a:ln w="38100">
            <a:solidFill>
              <a:schemeClr val="accent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Clr>
                <a:srgbClr val="000000"/>
              </a:buClr>
              <a:defRPr/>
            </a:pPr>
            <a:r>
              <a:rPr lang="en-US" altLang="ko-KR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rPr>
              <a:t>?</a:t>
            </a:r>
            <a:endParaRPr lang="ko-KR" altLang="en-US" sz="4800" kern="0" dirty="0">
              <a:solidFill>
                <a:schemeClr val="accent4"/>
              </a:solidFill>
              <a:latin typeface="HY강M" panose="02030600000101010101" pitchFamily="18" charset="-127"/>
              <a:ea typeface="HY강M" panose="02030600000101010101" pitchFamily="18" charset="-127"/>
              <a:cs typeface="Arial"/>
              <a:sym typeface="Arial"/>
            </a:endParaRPr>
          </a:p>
        </p:txBody>
      </p:sp>
      <p:sp>
        <p:nvSpPr>
          <p:cNvPr id="17" name="Text Box 9">
            <a:extLst>
              <a:ext uri="{FF2B5EF4-FFF2-40B4-BE49-F238E27FC236}">
                <a16:creationId xmlns:a16="http://schemas.microsoft.com/office/drawing/2014/main" id="{47ACF4E7-22C7-4EE9-7C86-23C6855B8CF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38546"/>
            <a:ext cx="3828309" cy="584432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Clr>
                <a:srgbClr val="000000"/>
              </a:buClr>
              <a:defRPr/>
            </a:pPr>
            <a:r>
              <a:rPr lang="ko-KR" altLang="en-US" sz="3200" b="1" kern="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이런 것을 공부해요</a:t>
            </a:r>
            <a:endParaRPr lang="en-US" altLang="ko-KR" sz="3200" b="1" kern="0" dirty="0">
              <a:solidFill>
                <a:schemeClr val="bg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5CB30CA-C096-9EE4-C9B1-306FDF6059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98686" y="2039641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grpSp>
        <p:nvGrpSpPr>
          <p:cNvPr id="11" name="그룹 10"/>
          <p:cNvGrpSpPr/>
          <p:nvPr/>
        </p:nvGrpSpPr>
        <p:grpSpPr>
          <a:xfrm>
            <a:off x="198686" y="3242911"/>
            <a:ext cx="11928530" cy="1099524"/>
            <a:chOff x="198686" y="3159787"/>
            <a:chExt cx="11928530" cy="1099524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CABEF789-11E7-93F6-6715-A91EFCA26701}"/>
                </a:ext>
              </a:extLst>
            </p:cNvPr>
            <p:cNvSpPr/>
            <p:nvPr/>
          </p:nvSpPr>
          <p:spPr>
            <a:xfrm>
              <a:off x="1026924" y="3182093"/>
              <a:ext cx="11100292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/>
              <a:r>
                <a:rPr lang="ko-KR" altLang="en-US" sz="3200" b="1">
                  <a:solidFill>
                    <a:prstClr val="black"/>
                  </a:solidFill>
                  <a:latin typeface="맑은 고딕" panose="020B0503020000020004" pitchFamily="50" charset="-127"/>
                </a:rPr>
                <a:t>대구가 배출한 우리나라 문학의 중요한 작가들에 대해 알 수 있어요</a:t>
              </a:r>
              <a:r>
                <a:rPr lang="en-US" altLang="ko-KR" sz="3200" b="1">
                  <a:solidFill>
                    <a:prstClr val="black"/>
                  </a:solidFill>
                  <a:latin typeface="맑은 고딕" panose="020B0503020000020004" pitchFamily="50" charset="-127"/>
                </a:rPr>
                <a:t>.</a:t>
              </a:r>
              <a:endPara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D2D130C8-8F1F-2270-49AA-3A44C3AA3C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98686" y="3159787"/>
              <a:ext cx="792380" cy="584057"/>
            </a:xfrm>
            <a:prstGeom prst="rect">
              <a:avLst/>
            </a:prstGeom>
            <a:effectLst>
              <a:softEdge rad="63500"/>
            </a:effectLst>
          </p:spPr>
        </p:pic>
      </p:grpSp>
      <p:grpSp>
        <p:nvGrpSpPr>
          <p:cNvPr id="10" name="그룹 9"/>
          <p:cNvGrpSpPr/>
          <p:nvPr/>
        </p:nvGrpSpPr>
        <p:grpSpPr>
          <a:xfrm>
            <a:off x="198686" y="4806404"/>
            <a:ext cx="11928530" cy="607081"/>
            <a:chOff x="198686" y="4279933"/>
            <a:chExt cx="11928530" cy="607081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A402B1CD-9345-044E-0F68-EE6733D54206}"/>
                </a:ext>
              </a:extLst>
            </p:cNvPr>
            <p:cNvSpPr/>
            <p:nvPr/>
          </p:nvSpPr>
          <p:spPr>
            <a:xfrm>
              <a:off x="1026924" y="4302239"/>
              <a:ext cx="111002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/>
              <a:r>
                <a:rPr lang="ko-KR" altLang="en-US" sz="3200" b="1">
                  <a:solidFill>
                    <a:prstClr val="black"/>
                  </a:solidFill>
                  <a:latin typeface="맑은 고딕" panose="020B0503020000020004" pitchFamily="50" charset="-127"/>
                </a:rPr>
                <a:t>경북이 낳은 유명한 문학가와 그 작품을 알 수 있어요</a:t>
              </a:r>
              <a:r>
                <a:rPr lang="en-US" altLang="ko-KR" sz="3200" b="1">
                  <a:solidFill>
                    <a:prstClr val="black"/>
                  </a:solidFill>
                  <a:latin typeface="맑은 고딕" panose="020B0503020000020004" pitchFamily="50" charset="-127"/>
                </a:rPr>
                <a:t>.</a:t>
              </a:r>
              <a:endPara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B9862423-E1E6-C48D-B2AF-F36C6B86C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98686" y="4279933"/>
              <a:ext cx="792380" cy="584057"/>
            </a:xfrm>
            <a:prstGeom prst="rect">
              <a:avLst/>
            </a:prstGeom>
            <a:effectLst>
              <a:softEdge rad="63500"/>
            </a:effectLst>
          </p:spPr>
        </p:pic>
      </p:grpSp>
    </p:spTree>
    <p:extLst>
      <p:ext uri="{BB962C8B-B14F-4D97-AF65-F5344CB8AC3E}">
        <p14:creationId xmlns:p14="http://schemas.microsoft.com/office/powerpoint/2010/main" val="3043962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대구에서 탄생한 아름다운 노래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598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140~141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72" y="1353184"/>
            <a:ext cx="8245363" cy="5420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17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대구에서 탄생한 아름다운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노래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3E2027C0-83A5-6FA6-C769-F297D80C0ED7}"/>
              </a:ext>
            </a:extLst>
          </p:cNvPr>
          <p:cNvGrpSpPr/>
          <p:nvPr/>
        </p:nvGrpSpPr>
        <p:grpSpPr>
          <a:xfrm>
            <a:off x="649070" y="3562033"/>
            <a:ext cx="8320278" cy="556978"/>
            <a:chOff x="699735" y="1183218"/>
            <a:chExt cx="8320278" cy="556978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6D2B340B-0F50-42CC-D5F3-12BA979A0114}"/>
                </a:ext>
              </a:extLst>
            </p:cNvPr>
            <p:cNvSpPr/>
            <p:nvPr/>
          </p:nvSpPr>
          <p:spPr bwMode="auto">
            <a:xfrm>
              <a:off x="1535585" y="1183218"/>
              <a:ext cx="7484428" cy="5452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0" b="1" kern="0" smtClean="0">
                  <a:ea typeface="맑은 고딕" panose="020B0503020000020004" pitchFamily="50" charset="-127"/>
                  <a:cs typeface="Arial"/>
                  <a:sym typeface="Arial"/>
                </a:rPr>
                <a:t>대구에서 탄생한 노래의 제목은 무엇인가요</a:t>
              </a:r>
              <a:r>
                <a:rPr lang="en-US" altLang="ko-KR" sz="2130" b="1" kern="0" smtClean="0"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2130" b="1" kern="0" dirty="0"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3" name="_x349564008" descr="EMB000083981969">
              <a:extLst>
                <a:ext uri="{FF2B5EF4-FFF2-40B4-BE49-F238E27FC236}">
                  <a16:creationId xmlns:a16="http://schemas.microsoft.com/office/drawing/2014/main" id="{98CB0BAF-F0A7-F609-8ED2-88440BEE17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99735" y="1327434"/>
              <a:ext cx="607072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1070999"/>
            <a:chOff x="666752" y="1183218"/>
            <a:chExt cx="8628286" cy="107099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1070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우리 지역에서 탄생한 노래와 그림 중에는 대구의 아름다운 모습을 표현한 것들이 많습니다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92237A6D-C843-38A1-0DC8-1B9DB6D6914F}"/>
              </a:ext>
            </a:extLst>
          </p:cNvPr>
          <p:cNvGrpSpPr/>
          <p:nvPr/>
        </p:nvGrpSpPr>
        <p:grpSpPr>
          <a:xfrm>
            <a:off x="649070" y="5142420"/>
            <a:ext cx="8320278" cy="556978"/>
            <a:chOff x="699735" y="1183218"/>
            <a:chExt cx="8320278" cy="556978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0289959C-7E8D-2AED-F934-86C5C80B16F5}"/>
                </a:ext>
              </a:extLst>
            </p:cNvPr>
            <p:cNvSpPr/>
            <p:nvPr/>
          </p:nvSpPr>
          <p:spPr bwMode="auto">
            <a:xfrm>
              <a:off x="1535585" y="1183218"/>
              <a:ext cx="7484428" cy="5452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노래를 만든 사람은 누구이고 왜 이 노래를 만들었을까요</a:t>
              </a:r>
              <a:r>
                <a:rPr lang="en-US" altLang="ko-KR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2130" b="1" kern="0" dirty="0"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12" name="_x349564008" descr="EMB000083981969">
              <a:extLst>
                <a:ext uri="{FF2B5EF4-FFF2-40B4-BE49-F238E27FC236}">
                  <a16:creationId xmlns:a16="http://schemas.microsoft.com/office/drawing/2014/main" id="{B68F0F95-A810-4BC4-3010-81347BA95E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99735" y="1327434"/>
              <a:ext cx="607072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7723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대구에서 탄생한 아름다운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노래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pic>
        <p:nvPicPr>
          <p:cNvPr id="16" name="Picture 1">
            <a:extLst>
              <a:ext uri="{FF2B5EF4-FFF2-40B4-BE49-F238E27FC236}">
                <a16:creationId xmlns:a16="http://schemas.microsoft.com/office/drawing/2014/main" id="{193033A7-228C-1BDF-5F96-4A5B9B5949B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6225309" y="2299855"/>
            <a:ext cx="5096044" cy="435956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6661677" y="2563727"/>
            <a:ext cx="3051708" cy="3831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indent="-152400" fontAlgn="base">
              <a:lnSpc>
                <a:spcPct val="150000"/>
              </a:lnSpc>
            </a:pP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</a:t>
            </a:r>
            <a:r>
              <a:rPr lang="en-US" altLang="ko-KR" b="1" kern="0" smtClea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       &lt;</a:t>
            </a: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동무 생각</a:t>
            </a: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&gt;</a:t>
            </a:r>
          </a:p>
          <a:p>
            <a:pPr marL="152400" indent="-152400" algn="just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봄의 교향악이 울려 퍼지는</a:t>
            </a:r>
          </a:p>
          <a:p>
            <a:pPr marL="152400" indent="-152400" algn="just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청라언덕 위에 백합 필 적에</a:t>
            </a:r>
          </a:p>
          <a:p>
            <a:pPr marL="152400" indent="-152400" algn="just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나는 흰나리꽃 향내 맡으며</a:t>
            </a:r>
          </a:p>
          <a:p>
            <a:pPr marL="152400" indent="-152400" algn="just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너를 위해 노래</a:t>
            </a: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노래 부른다</a:t>
            </a: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</a:p>
          <a:p>
            <a:pPr marL="152400" indent="-152400" algn="just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청라언덕과 같은 내 맘에</a:t>
            </a:r>
          </a:p>
          <a:p>
            <a:pPr marL="152400" indent="-152400" algn="just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백합 같은 내 동무야</a:t>
            </a:r>
          </a:p>
          <a:p>
            <a:pPr marL="152400" indent="-152400" algn="just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네가 내게서 피어날 적에</a:t>
            </a:r>
          </a:p>
          <a:p>
            <a:pPr marL="152400" indent="-152400" algn="just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모든 슬픔이 사라진다</a:t>
            </a: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86" y="2890982"/>
            <a:ext cx="4999390" cy="2881745"/>
          </a:xfrm>
          <a:prstGeom prst="rect">
            <a:avLst/>
          </a:prstGeom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id="{581B2EB2-4E72-661D-A054-C2E7A69463A5}"/>
              </a:ext>
            </a:extLst>
          </p:cNvPr>
          <p:cNvGrpSpPr/>
          <p:nvPr/>
        </p:nvGrpSpPr>
        <p:grpSpPr>
          <a:xfrm>
            <a:off x="427397" y="1286131"/>
            <a:ext cx="10299921" cy="1142620"/>
            <a:chOff x="666752" y="1183218"/>
            <a:chExt cx="8353261" cy="1142620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43A8CC00-C777-D661-67E0-4F2F89EAF586}"/>
                </a:ext>
              </a:extLst>
            </p:cNvPr>
            <p:cNvSpPr/>
            <p:nvPr/>
          </p:nvSpPr>
          <p:spPr bwMode="auto">
            <a:xfrm>
              <a:off x="1253873" y="1183218"/>
              <a:ext cx="7766140" cy="11426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아래의 사진은 작곡가 박태준이 대구를 그리워하며 떠올린 청라언덕입니다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청라언덕의 모습을 살펴보고 함께 감상해 봅시다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21" name="_x349564008" descr="EMB000083981969">
              <a:extLst>
                <a:ext uri="{FF2B5EF4-FFF2-40B4-BE49-F238E27FC236}">
                  <a16:creationId xmlns:a16="http://schemas.microsoft.com/office/drawing/2014/main" id="{D8AE0ABE-AE6D-57F0-5ECF-3F6436EC58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" name="O4jyFLA_KQs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9516151" y="2713174"/>
            <a:ext cx="1469005" cy="826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대구에서 탄생한 아름다운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노래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581B2EB2-4E72-661D-A054-C2E7A69463A5}"/>
              </a:ext>
            </a:extLst>
          </p:cNvPr>
          <p:cNvGrpSpPr/>
          <p:nvPr/>
        </p:nvGrpSpPr>
        <p:grpSpPr>
          <a:xfrm>
            <a:off x="427397" y="1286131"/>
            <a:ext cx="10299921" cy="1142620"/>
            <a:chOff x="666752" y="1183218"/>
            <a:chExt cx="8353261" cy="1142620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43A8CC00-C777-D661-67E0-4F2F89EAF586}"/>
                </a:ext>
              </a:extLst>
            </p:cNvPr>
            <p:cNvSpPr/>
            <p:nvPr/>
          </p:nvSpPr>
          <p:spPr bwMode="auto">
            <a:xfrm>
              <a:off x="1253873" y="1183218"/>
              <a:ext cx="7766140" cy="11426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나의 추억이 담긴 대구의 장소를 생각해 보고 그곳에서 있었던 일을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떠올려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21" name="_x349564008" descr="EMB000083981969">
              <a:extLst>
                <a:ext uri="{FF2B5EF4-FFF2-40B4-BE49-F238E27FC236}">
                  <a16:creationId xmlns:a16="http://schemas.microsoft.com/office/drawing/2014/main" id="{D8AE0ABE-AE6D-57F0-5ECF-3F6436EC58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558" y="2623027"/>
            <a:ext cx="8705406" cy="3828728"/>
          </a:xfrm>
          <a:prstGeom prst="rect">
            <a:avLst/>
          </a:prstGeom>
        </p:spPr>
      </p:pic>
      <p:grpSp>
        <p:nvGrpSpPr>
          <p:cNvPr id="4" name="그룹 3"/>
          <p:cNvGrpSpPr/>
          <p:nvPr/>
        </p:nvGrpSpPr>
        <p:grpSpPr>
          <a:xfrm>
            <a:off x="2798619" y="2791904"/>
            <a:ext cx="7398326" cy="3425587"/>
            <a:chOff x="2798619" y="2791904"/>
            <a:chExt cx="7398326" cy="3425587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2948318" y="2791904"/>
              <a:ext cx="2224046" cy="50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52400" indent="-152400" fontAlgn="base">
                <a:lnSpc>
                  <a:spcPct val="150000"/>
                </a:lnSpc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예</a:t>
              </a:r>
              <a:r>
                <a:rPr lang="en-US" altLang="ko-KR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) </a:t>
              </a: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앞산 공룡공원</a:t>
              </a:r>
              <a:r>
                <a:rPr lang="en-US" altLang="ko-KR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 </a:t>
              </a:r>
              <a:endPara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2798619" y="3750845"/>
              <a:ext cx="7398326" cy="13388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52400" fontAlgn="base">
                <a:lnSpc>
                  <a:spcPct val="150000"/>
                </a:lnSpc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공룡 공원에 가족들과 놀러가서 화석도 발굴하고 사진도 찍었다</a:t>
              </a:r>
              <a:r>
                <a:rPr lang="en-US" altLang="ko-KR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.</a:t>
              </a:r>
            </a:p>
            <a:p>
              <a:pPr marL="152400" fontAlgn="base">
                <a:lnSpc>
                  <a:spcPct val="150000"/>
                </a:lnSpc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브라키오사우루스가 너무 커서 놀랐다</a:t>
              </a:r>
              <a:r>
                <a:rPr lang="en-US" altLang="ko-KR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. </a:t>
              </a: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다른 친구들에게 한번 가보라고 알려주면 좋을 것 같다</a:t>
              </a:r>
              <a:r>
                <a:rPr lang="en-US" altLang="ko-KR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.</a:t>
              </a: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 </a:t>
              </a:r>
              <a:endPara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2798619" y="5709660"/>
              <a:ext cx="3036600" cy="50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52400" fontAlgn="base">
                <a:lnSpc>
                  <a:spcPct val="150000"/>
                </a:lnSpc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공룡 공원 가족 나들이</a:t>
              </a:r>
              <a:endPara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914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대구에서 탄생한 아름다운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노래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581B2EB2-4E72-661D-A054-C2E7A69463A5}"/>
              </a:ext>
            </a:extLst>
          </p:cNvPr>
          <p:cNvGrpSpPr/>
          <p:nvPr/>
        </p:nvGrpSpPr>
        <p:grpSpPr>
          <a:xfrm>
            <a:off x="427397" y="1286131"/>
            <a:ext cx="10299921" cy="1142620"/>
            <a:chOff x="666752" y="1183218"/>
            <a:chExt cx="8353261" cy="1142620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43A8CC00-C777-D661-67E0-4F2F89EAF586}"/>
                </a:ext>
              </a:extLst>
            </p:cNvPr>
            <p:cNvSpPr/>
            <p:nvPr/>
          </p:nvSpPr>
          <p:spPr bwMode="auto">
            <a:xfrm>
              <a:off x="1253873" y="1183218"/>
              <a:ext cx="7766140" cy="11426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나의 추억이 담긴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장소에서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있었던 일을 바탕으로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&lt;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동무 생각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&gt;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의 가사를 바꿔 써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21" name="_x349564008" descr="EMB000083981969">
              <a:extLst>
                <a:ext uri="{FF2B5EF4-FFF2-40B4-BE49-F238E27FC236}">
                  <a16:creationId xmlns:a16="http://schemas.microsoft.com/office/drawing/2014/main" id="{D8AE0ABE-AE6D-57F0-5ECF-3F6436EC58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201" y="2442473"/>
            <a:ext cx="7795490" cy="4130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33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대구에서 탄생한 아름다운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노래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581B2EB2-4E72-661D-A054-C2E7A69463A5}"/>
              </a:ext>
            </a:extLst>
          </p:cNvPr>
          <p:cNvGrpSpPr/>
          <p:nvPr/>
        </p:nvGrpSpPr>
        <p:grpSpPr>
          <a:xfrm>
            <a:off x="427397" y="1286131"/>
            <a:ext cx="10299921" cy="558449"/>
            <a:chOff x="666752" y="1183218"/>
            <a:chExt cx="8353261" cy="558449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43A8CC00-C777-D661-67E0-4F2F89EAF586}"/>
                </a:ext>
              </a:extLst>
            </p:cNvPr>
            <p:cNvSpPr/>
            <p:nvPr/>
          </p:nvSpPr>
          <p:spPr bwMode="auto">
            <a:xfrm>
              <a:off x="1253873" y="1183218"/>
              <a:ext cx="7766140" cy="545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내가 바꾼 노래를 연습하고 친구들 앞에서 발표해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21" name="_x349564008" descr="EMB000083981969">
              <a:extLst>
                <a:ext uri="{FF2B5EF4-FFF2-40B4-BE49-F238E27FC236}">
                  <a16:creationId xmlns:a16="http://schemas.microsoft.com/office/drawing/2014/main" id="{D8AE0ABE-AE6D-57F0-5ECF-3F6436EC58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083" y="2195139"/>
            <a:ext cx="8254261" cy="4240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9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대구를 표현한 아름다운 그림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598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142~143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72" y="1353184"/>
            <a:ext cx="8245363" cy="5420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42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대구를 표현한 아름다운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그림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3E2027C0-83A5-6FA6-C769-F297D80C0ED7}"/>
              </a:ext>
            </a:extLst>
          </p:cNvPr>
          <p:cNvGrpSpPr/>
          <p:nvPr/>
        </p:nvGrpSpPr>
        <p:grpSpPr>
          <a:xfrm>
            <a:off x="649070" y="2970905"/>
            <a:ext cx="10185184" cy="616772"/>
            <a:chOff x="699735" y="1183218"/>
            <a:chExt cx="10185184" cy="616772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6D2B340B-0F50-42CC-D5F3-12BA979A0114}"/>
                </a:ext>
              </a:extLst>
            </p:cNvPr>
            <p:cNvSpPr/>
            <p:nvPr/>
          </p:nvSpPr>
          <p:spPr bwMode="auto">
            <a:xfrm>
              <a:off x="1535584" y="1183218"/>
              <a:ext cx="9349335" cy="6167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이인성은 어디에서 태어났나요</a:t>
              </a:r>
              <a:r>
                <a:rPr lang="en-US" altLang="ko-KR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? </a:t>
              </a:r>
              <a:r>
                <a:rPr lang="ko-KR" altLang="en-US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또 어떤 과정으로 그림을 배웠나요</a:t>
              </a:r>
              <a:r>
                <a:rPr lang="en-US" altLang="ko-KR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2130" b="1" kern="0" dirty="0"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3" name="_x349564008" descr="EMB000083981969">
              <a:extLst>
                <a:ext uri="{FF2B5EF4-FFF2-40B4-BE49-F238E27FC236}">
                  <a16:creationId xmlns:a16="http://schemas.microsoft.com/office/drawing/2014/main" id="{98CB0BAF-F0A7-F609-8ED2-88440BEE17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99735" y="1327434"/>
              <a:ext cx="607072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1142620"/>
            <a:chOff x="666752" y="1183218"/>
            <a:chExt cx="8628286" cy="114262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11426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화가 이인성은 </a:t>
              </a:r>
              <a:r>
                <a:rPr lang="en-US" altLang="ko-KR" sz="2133" b="1" kern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‘</a:t>
              </a:r>
              <a:r>
                <a:rPr lang="ko-KR" altLang="en-US" sz="2133" b="1" kern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천재 소년</a:t>
              </a:r>
              <a:r>
                <a:rPr lang="en-US" altLang="ko-KR" sz="2133" b="1" kern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’</a:t>
              </a:r>
              <a:r>
                <a:rPr lang="ko-KR" altLang="en-US" sz="2133" b="1" kern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으로 불리며 많은 작품을 그렸습니다</a:t>
              </a:r>
              <a:r>
                <a:rPr lang="en-US" altLang="ko-KR" sz="2133" b="1" kern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이인성의 삶을 조사해 봅시다</a:t>
              </a:r>
              <a:r>
                <a:rPr lang="en-US" altLang="ko-KR" sz="2133" b="1" kern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r>
                <a:rPr lang="ko-KR" altLang="en-US" sz="2133" b="1" kern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   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92237A6D-C843-38A1-0DC8-1B9DB6D6914F}"/>
              </a:ext>
            </a:extLst>
          </p:cNvPr>
          <p:cNvGrpSpPr/>
          <p:nvPr/>
        </p:nvGrpSpPr>
        <p:grpSpPr>
          <a:xfrm>
            <a:off x="649070" y="3978647"/>
            <a:ext cx="8320278" cy="556978"/>
            <a:chOff x="699735" y="1183218"/>
            <a:chExt cx="8320278" cy="556978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0289959C-7E8D-2AED-F934-86C5C80B16F5}"/>
                </a:ext>
              </a:extLst>
            </p:cNvPr>
            <p:cNvSpPr/>
            <p:nvPr/>
          </p:nvSpPr>
          <p:spPr bwMode="auto">
            <a:xfrm>
              <a:off x="1535585" y="1183218"/>
              <a:ext cx="7484428" cy="5452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이인성이 </a:t>
              </a:r>
              <a:r>
                <a:rPr lang="en-US" altLang="ko-KR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‘</a:t>
              </a:r>
              <a:r>
                <a:rPr lang="ko-KR" altLang="en-US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천재 소년</a:t>
              </a:r>
              <a:r>
                <a:rPr lang="en-US" altLang="ko-KR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＇</a:t>
              </a:r>
              <a:r>
                <a:rPr lang="ko-KR" altLang="en-US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으로 불리게 된 이유는 무엇인가요</a:t>
              </a:r>
              <a:r>
                <a:rPr lang="en-US" altLang="ko-KR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2130" b="1" kern="0" dirty="0"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12" name="_x349564008" descr="EMB000083981969">
              <a:extLst>
                <a:ext uri="{FF2B5EF4-FFF2-40B4-BE49-F238E27FC236}">
                  <a16:creationId xmlns:a16="http://schemas.microsoft.com/office/drawing/2014/main" id="{B68F0F95-A810-4BC4-3010-81347BA95E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99735" y="1327434"/>
              <a:ext cx="607072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92237A6D-C843-38A1-0DC8-1B9DB6D6914F}"/>
              </a:ext>
            </a:extLst>
          </p:cNvPr>
          <p:cNvGrpSpPr/>
          <p:nvPr/>
        </p:nvGrpSpPr>
        <p:grpSpPr>
          <a:xfrm>
            <a:off x="649070" y="5130605"/>
            <a:ext cx="8320278" cy="616772"/>
            <a:chOff x="699735" y="1183218"/>
            <a:chExt cx="8320278" cy="616772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0289959C-7E8D-2AED-F934-86C5C80B16F5}"/>
                </a:ext>
              </a:extLst>
            </p:cNvPr>
            <p:cNvSpPr/>
            <p:nvPr/>
          </p:nvSpPr>
          <p:spPr bwMode="auto">
            <a:xfrm>
              <a:off x="1535585" y="1183218"/>
              <a:ext cx="7484428" cy="6167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이인성의 대표 작품은 무엇인가요</a:t>
              </a:r>
              <a:r>
                <a:rPr lang="en-US" altLang="ko-KR" sz="2130" b="1" kern="0" spc="-67" smtClean="0"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2130" b="1" kern="0" dirty="0"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18" name="_x349564008" descr="EMB000083981969">
              <a:extLst>
                <a:ext uri="{FF2B5EF4-FFF2-40B4-BE49-F238E27FC236}">
                  <a16:creationId xmlns:a16="http://schemas.microsoft.com/office/drawing/2014/main" id="{B68F0F95-A810-4BC4-3010-81347BA95E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99735" y="1327434"/>
              <a:ext cx="607072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01238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대구를 표현한 아름다운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그림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933329" cy="1667764"/>
            <a:chOff x="666752" y="1183218"/>
            <a:chExt cx="8866957" cy="1667764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279837" cy="16677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아래의 사진 중 왼쪽은 오늘날 대구 계산성당의 모습이고 오른쪽은 이인성이 그린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&lt;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계산동 성당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&gt;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입니다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실제 사진과 그림을 비교해 보고 비슷한 점과 다른 점을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찾아봅시다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178" y="3223476"/>
            <a:ext cx="4992832" cy="332855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454" y="3224970"/>
            <a:ext cx="4253345" cy="332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0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대구를 표현한 아름다운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그림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256807"/>
            <a:ext cx="10563875" cy="1142620"/>
            <a:chOff x="666752" y="1183218"/>
            <a:chExt cx="8567329" cy="114262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7980209" cy="11426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여러분도 이인성처럼 우리 지역 대구에서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인상적인 장소를 찾아봅시다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그 중에서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</a:rPr>
                <a:t>내가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</a:rPr>
                <a:t>가본 곳을 선택하여 아름다운 풍경을 그림으로 그려봅시다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</a:rPr>
                <a:t>.</a:t>
              </a:r>
              <a:endParaRPr lang="ko-KR" altLang="en-US" sz="2133" b="1" kern="0">
                <a:latin typeface="맑은 고딕" panose="020B0503020000020004" pitchFamily="50" charset="-127"/>
                <a:cs typeface="Arial Unicode MS" panose="020B0604020202020204" pitchFamily="50" charset="-127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>
            <a:hlinkClick r:id="rId3"/>
          </p:cNvPr>
          <p:cNvSpPr txBox="1"/>
          <p:nvPr/>
        </p:nvSpPr>
        <p:spPr>
          <a:xfrm>
            <a:off x="7370616" y="6314869"/>
            <a:ext cx="4507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mtClean="0"/>
              <a:t>[</a:t>
            </a:r>
            <a:r>
              <a:rPr lang="ko-KR" altLang="en-US" smtClean="0"/>
              <a:t>참고</a:t>
            </a:r>
            <a:r>
              <a:rPr lang="en-US" altLang="ko-KR" smtClean="0"/>
              <a:t>: </a:t>
            </a:r>
            <a:r>
              <a:rPr lang="ko-KR" altLang="en-US"/>
              <a:t>대구트립로드 </a:t>
            </a:r>
            <a:r>
              <a:rPr lang="ko-KR" altLang="en-US" smtClean="0"/>
              <a:t>누리집 바로가기</a:t>
            </a:r>
            <a:r>
              <a:rPr lang="en-US" altLang="ko-KR" smtClean="0"/>
              <a:t>]</a:t>
            </a: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324" y="2433614"/>
            <a:ext cx="7964950" cy="391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06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168470" cy="821267"/>
            <a:chOff x="663" y="1030"/>
            <a:chExt cx="6557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55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894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dist"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·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경북이 배출한 우리나라 문학의 중요 작가들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598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145~148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613" y="1594794"/>
            <a:ext cx="3762694" cy="485205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307" y="1594793"/>
            <a:ext cx="3729820" cy="4840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35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168470" cy="821267"/>
            <a:chOff x="663" y="1030"/>
            <a:chExt cx="6557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55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894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dist"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·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경북이 배출한 우리나라 문학의 중요 작가들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598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145~148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645" y="1584397"/>
            <a:ext cx="3851010" cy="494091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266" y="1584396"/>
            <a:ext cx="3841298" cy="4944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97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558449"/>
            <a:chOff x="666752" y="1183218"/>
            <a:chExt cx="8628286" cy="55844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545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 출신의 두 작가에 대해 정리해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168470" cy="821267"/>
            <a:chOff x="663" y="1030"/>
            <a:chExt cx="6557" cy="912"/>
          </a:xfrm>
        </p:grpSpPr>
        <p:sp>
          <p:nvSpPr>
            <p:cNvPr id="20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55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1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4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894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dist"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·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경북이 배출한 우리나라 문학의 중요 작가들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014" y="2286322"/>
            <a:ext cx="9286076" cy="4145727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2692417" y="2971719"/>
            <a:ext cx="7681716" cy="3019128"/>
            <a:chOff x="2692417" y="2971719"/>
            <a:chExt cx="7681716" cy="3019128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2692417" y="2971719"/>
              <a:ext cx="3638144" cy="175432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438150" indent="-285750" fontAlgn="base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어릴적 아버지를 여의고 큰아버지 손에 자람</a:t>
              </a:r>
              <a:endPara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  <a:p>
              <a:pPr marL="438150" indent="-285750" fontAlgn="base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만세 운동을 준비하다가 서울로 피신함</a:t>
              </a:r>
              <a:endPara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2812888" y="5537902"/>
              <a:ext cx="3638144" cy="4529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52400" fontAlgn="base">
                <a:lnSpc>
                  <a:spcPct val="150000"/>
                </a:lnSpc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빼앗긴 </a:t>
              </a:r>
              <a:r>
                <a:rPr lang="ko-KR" altLang="en-US" b="1" ker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들에도 봄은 오는가</a:t>
              </a:r>
              <a:endPara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6735989" y="5537902"/>
              <a:ext cx="3638144" cy="4529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52400" fontAlgn="base">
                <a:lnSpc>
                  <a:spcPct val="150000"/>
                </a:lnSpc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운수 좋은 날</a:t>
              </a:r>
              <a:endPara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6735989" y="2971719"/>
              <a:ext cx="3638144" cy="21698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438150" indent="-285750" fontAlgn="base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조선 일보에서 기자로 일하며 소설을 씀</a:t>
              </a:r>
              <a:endPara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  <a:p>
              <a:pPr marL="438150" indent="-285750" fontAlgn="base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닭을 기르면서 작품을 완성함</a:t>
              </a:r>
              <a:endPara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  <a:p>
              <a:pPr marL="438150" indent="-285750" fontAlgn="base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해방을 보지 못하고 </a:t>
              </a:r>
              <a:r>
                <a:rPr lang="en-US" altLang="ko-KR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1943</a:t>
              </a: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년 세상을 떠남</a:t>
              </a:r>
              <a:endPara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8994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617477"/>
            <a:chOff x="666752" y="1183218"/>
            <a:chExt cx="8628286" cy="617477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6174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이상화 시인이 살던 시절 수성못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주변 모습을 살펴봅시다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168470" cy="821267"/>
            <a:chOff x="663" y="1030"/>
            <a:chExt cx="6557" cy="912"/>
          </a:xfrm>
        </p:grpSpPr>
        <p:sp>
          <p:nvSpPr>
            <p:cNvPr id="20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55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1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4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894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dist"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·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경북이 배출한 우리나라 문학의 중요 작가들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608" y="2368203"/>
            <a:ext cx="7567283" cy="401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43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877912" cy="1667764"/>
            <a:chOff x="666752" y="1183218"/>
            <a:chExt cx="8822013" cy="1667764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234893" cy="16677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수성못 주변의 과거 사진과 이상화 시인의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&lt;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빼앗긴 들에도 봄은 오는가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&gt;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를 함께 보고 이상화 시인이 시를 쓰던 당시의 상황과 이상화 시인의 마음을 생각하여 써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168470" cy="821267"/>
            <a:chOff x="663" y="1030"/>
            <a:chExt cx="6557" cy="912"/>
          </a:xfrm>
        </p:grpSpPr>
        <p:sp>
          <p:nvSpPr>
            <p:cNvPr id="20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55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1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4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894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dist"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·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경북이 배출한 우리나라 문학의 중요 작가들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312551" y="3355056"/>
            <a:ext cx="11787085" cy="2770050"/>
            <a:chOff x="312551" y="3151856"/>
            <a:chExt cx="11787085" cy="2770050"/>
          </a:xfrm>
        </p:grpSpPr>
        <p:pic>
          <p:nvPicPr>
            <p:cNvPr id="11" name="Picture 1">
              <a:extLst>
                <a:ext uri="{FF2B5EF4-FFF2-40B4-BE49-F238E27FC236}">
                  <a16:creationId xmlns:a16="http://schemas.microsoft.com/office/drawing/2014/main" id="{193033A7-228C-1BDF-5F96-4A5B9B5949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3262" b="2322"/>
            <a:stretch>
              <a:fillRect/>
            </a:stretch>
          </p:blipFill>
          <p:spPr bwMode="auto">
            <a:xfrm>
              <a:off x="312551" y="3151856"/>
              <a:ext cx="11787085" cy="2770050"/>
            </a:xfrm>
            <a:prstGeom prst="rect">
              <a:avLst/>
            </a:prstGeom>
            <a:noFill/>
            <a:ln>
              <a:noFill/>
            </a:ln>
            <a:effectLst>
              <a:softEdge rad="127000"/>
            </a:effectLst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663632" y="3336583"/>
              <a:ext cx="5147859" cy="25853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52400" indent="-152400" fontAlgn="base">
                <a:lnSpc>
                  <a:spcPct val="150000"/>
                </a:lnSpc>
              </a:pPr>
              <a:r>
                <a:rPr lang="en-US" altLang="ko-KR" b="1" kern="0" smtClea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           &lt;</a:t>
              </a: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빼앗긴 들에도 봄은 오는가</a:t>
              </a:r>
              <a:r>
                <a:rPr lang="en-US" altLang="ko-KR" b="1" kern="0" smtClea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&gt;</a:t>
              </a:r>
            </a:p>
            <a:p>
              <a:pPr fontAlgn="base" latinLnBrk="0">
                <a:lnSpc>
                  <a:spcPct val="150000"/>
                </a:lnSpc>
              </a:pP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지금은 남의 땅</a:t>
              </a:r>
              <a:r>
                <a:rPr lang="en-US" altLang="ko-KR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― </a:t>
              </a: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빼앗긴 들에도 봄은 오는가</a:t>
              </a:r>
              <a:r>
                <a:rPr lang="en-US" altLang="ko-KR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?</a:t>
              </a:r>
              <a:endPara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  <a:p>
              <a:pPr fontAlgn="base" latinLnBrk="0">
                <a:lnSpc>
                  <a:spcPct val="150000"/>
                </a:lnSpc>
              </a:pP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나는 온몸에 햇살을 받고</a:t>
              </a:r>
            </a:p>
            <a:p>
              <a:pPr fontAlgn="base" latinLnBrk="0">
                <a:lnSpc>
                  <a:spcPct val="150000"/>
                </a:lnSpc>
              </a:pP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푸른 하늘 푸른 들이 맞붙은 곳으로</a:t>
              </a:r>
            </a:p>
            <a:p>
              <a:pPr fontAlgn="base" latinLnBrk="0">
                <a:lnSpc>
                  <a:spcPct val="150000"/>
                </a:lnSpc>
              </a:pP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가르마 같은 논길을 따라 꿈 속을 가듯 걸어만 간다</a:t>
              </a:r>
              <a:r>
                <a:rPr lang="en-US" altLang="ko-KR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.</a:t>
              </a:r>
              <a:endPara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  <a:p>
              <a:pPr marL="152400" indent="-152400" fontAlgn="base">
                <a:lnSpc>
                  <a:spcPct val="150000"/>
                </a:lnSpc>
              </a:pPr>
              <a:endPara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6162572" y="3761224"/>
              <a:ext cx="5530576" cy="13388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52400" indent="-152400" fontAlgn="base">
                <a:lnSpc>
                  <a:spcPct val="150000"/>
                </a:lnSpc>
              </a:pP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입술을 다문 하늘아</a:t>
              </a:r>
              <a:r>
                <a:rPr lang="en-US" altLang="ko-KR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, </a:t>
              </a: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들아</a:t>
              </a:r>
              <a:r>
                <a:rPr lang="en-US" altLang="ko-KR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,</a:t>
              </a:r>
            </a:p>
            <a:p>
              <a:pPr marL="152400" indent="-152400" fontAlgn="base">
                <a:lnSpc>
                  <a:spcPct val="150000"/>
                </a:lnSpc>
              </a:pP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내 맘에는 내 혼자 온 것 같지를 않구나</a:t>
              </a:r>
              <a:r>
                <a:rPr lang="en-US" altLang="ko-KR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!</a:t>
              </a:r>
            </a:p>
            <a:p>
              <a:pPr marL="152400" indent="-152400" fontAlgn="base">
                <a:lnSpc>
                  <a:spcPct val="150000"/>
                </a:lnSpc>
              </a:pP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네가 끌었느냐</a:t>
              </a:r>
              <a:r>
                <a:rPr lang="en-US" altLang="ko-KR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, </a:t>
              </a: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누가 부르더냐</a:t>
              </a:r>
              <a:r>
                <a:rPr lang="en-US" altLang="ko-KR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. </a:t>
              </a: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답답워라</a:t>
              </a:r>
              <a:r>
                <a:rPr lang="en-US" altLang="ko-KR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, </a:t>
              </a:r>
              <a:r>
                <a:rPr lang="ko-KR" altLang="en-US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말을 해 다오</a:t>
              </a:r>
              <a:r>
                <a:rPr lang="en-US" altLang="ko-KR" b="1" kern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682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558449"/>
            <a:chOff x="666752" y="1183218"/>
            <a:chExt cx="8628286" cy="55844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545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경북이 배출한 두 작가에 대해 정리해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봅시다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168470" cy="821267"/>
            <a:chOff x="663" y="1030"/>
            <a:chExt cx="6557" cy="912"/>
          </a:xfrm>
        </p:grpSpPr>
        <p:sp>
          <p:nvSpPr>
            <p:cNvPr id="20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55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1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4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894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dist"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·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경북이 배출한 우리나라 문학의 중요 작가들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211" y="2398499"/>
            <a:ext cx="9297862" cy="403641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2692417" y="2971719"/>
            <a:ext cx="3638144" cy="216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381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안동에서 태어나 대구에 학교를 다님</a:t>
            </a:r>
            <a:endParaRPr lang="en-US" altLang="ko-KR" b="1" kern="0" smtClea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4381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신문사에서 일하며 작품을 씀</a:t>
            </a:r>
            <a:endParaRPr lang="en-US" altLang="ko-KR" b="1" kern="0" smtClea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4381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항일운동으로 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17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번 감옥을 다녀옴</a:t>
            </a:r>
            <a:endParaRPr lang="en-US" altLang="ko-KR" b="1" kern="0" smtClea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2812888" y="5537902"/>
            <a:ext cx="3638144" cy="452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청포도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광야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절정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6740245" y="2971719"/>
            <a:ext cx="3638144" cy="216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381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일본에서 태어나 한국으로 올아옴</a:t>
            </a:r>
            <a:endParaRPr lang="en-US" altLang="ko-KR" b="1" kern="0" smtClea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4381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어린 시절 가난하게 살려 병에 걸림</a:t>
            </a:r>
            <a:endParaRPr lang="en-US" altLang="ko-KR" b="1" kern="0" smtClea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4381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흙집에서 살펴 작품을 씀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6953628" y="5537902"/>
            <a:ext cx="3638144" cy="452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강아지똥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몽실언니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30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C424F-B4AF-63E9-BA5D-E3E9B9B31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035A924D-E432-A119-EB13-3CE27ACB6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pic>
        <p:nvPicPr>
          <p:cNvPr id="66563" name="_x851838000" descr="EMB000023942ce2">
            <a:extLst>
              <a:ext uri="{FF2B5EF4-FFF2-40B4-BE49-F238E27FC236}">
                <a16:creationId xmlns:a16="http://schemas.microsoft.com/office/drawing/2014/main" id="{54C9D891-E6EC-E1E7-DEA9-32753FC6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209552"/>
            <a:ext cx="8462433" cy="2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_x851839152" descr="EMB000023942ce2">
            <a:extLst>
              <a:ext uri="{FF2B5EF4-FFF2-40B4-BE49-F238E27FC236}">
                <a16:creationId xmlns:a16="http://schemas.microsoft.com/office/drawing/2014/main" id="{5EFB03CA-82C9-2ED7-AC0B-620C9D1DB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2159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06522D3-B5A7-B78E-50A9-519BDC5CC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833" y="22897"/>
            <a:ext cx="2108200" cy="59619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6566" name="Rectangle 2">
            <a:extLst>
              <a:ext uri="{FF2B5EF4-FFF2-40B4-BE49-F238E27FC236}">
                <a16:creationId xmlns:a16="http://schemas.microsoft.com/office/drawing/2014/main" id="{01886394-D534-5DC9-7B03-9C309FE6F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618" y="406901"/>
            <a:ext cx="184731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26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6567" name="그룹 15">
            <a:extLst>
              <a:ext uri="{FF2B5EF4-FFF2-40B4-BE49-F238E27FC236}">
                <a16:creationId xmlns:a16="http://schemas.microsoft.com/office/drawing/2014/main" id="{506FB948-ECB6-2226-E2A8-402052688B58}"/>
              </a:ext>
            </a:extLst>
          </p:cNvPr>
          <p:cNvGrpSpPr>
            <a:grpSpLocks/>
          </p:cNvGrpSpPr>
          <p:nvPr/>
        </p:nvGrpSpPr>
        <p:grpSpPr bwMode="auto">
          <a:xfrm>
            <a:off x="101601" y="585859"/>
            <a:ext cx="10242548" cy="707886"/>
            <a:chOff x="49106" y="918646"/>
            <a:chExt cx="7681405" cy="530994"/>
          </a:xfrm>
        </p:grpSpPr>
        <p:sp>
          <p:nvSpPr>
            <p:cNvPr id="66584" name="Rectangle 3">
              <a:extLst>
                <a:ext uri="{FF2B5EF4-FFF2-40B4-BE49-F238E27FC236}">
                  <a16:creationId xmlns:a16="http://schemas.microsoft.com/office/drawing/2014/main" id="{1804E979-6B01-B40E-6330-0838610E4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57" y="918646"/>
              <a:ext cx="7330154" cy="5309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>
                <a:buClrTx/>
              </a:pPr>
              <a:r>
                <a:rPr lang="ko-KR" altLang="en-US" sz="4000" b="1">
                  <a:solidFill>
                    <a:schemeClr val="tx1"/>
                  </a:solidFill>
                  <a:latin typeface="+mj-ea"/>
                  <a:ea typeface="+mj-ea"/>
                </a:rPr>
                <a:t>대구ㆍ경북 명작의 길 체험활동 계획하기</a:t>
              </a:r>
              <a:endParaRPr lang="en-US" altLang="ko-KR" sz="4000" b="1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E2819228-71B8-CC58-8871-7C6210592F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106" y="984088"/>
              <a:ext cx="355361" cy="400110"/>
            </a:xfrm>
            <a:prstGeom prst="rect">
              <a:avLst/>
            </a:prstGeom>
            <a:effectLst>
              <a:softEdge rad="63500"/>
            </a:effectLst>
          </p:spPr>
        </p:pic>
      </p:grpSp>
      <p:sp>
        <p:nvSpPr>
          <p:cNvPr id="66568" name="Rectangle 2">
            <a:extLst>
              <a:ext uri="{FF2B5EF4-FFF2-40B4-BE49-F238E27FC236}">
                <a16:creationId xmlns:a16="http://schemas.microsoft.com/office/drawing/2014/main" id="{0E32BBF3-9A8C-07E6-7F50-6836AE5A7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934" y="1935305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69" name="Rectangle 2">
            <a:extLst>
              <a:ext uri="{FF2B5EF4-FFF2-40B4-BE49-F238E27FC236}">
                <a16:creationId xmlns:a16="http://schemas.microsoft.com/office/drawing/2014/main" id="{3F8078DF-6EE4-0AC5-C7E7-1B312DD215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918" y="9383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1" name="Rectangle 4">
            <a:extLst>
              <a:ext uri="{FF2B5EF4-FFF2-40B4-BE49-F238E27FC236}">
                <a16:creationId xmlns:a16="http://schemas.microsoft.com/office/drawing/2014/main" id="{FE5D9908-6ECC-06E6-2A22-B24AF8D19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34" y="33298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3" name="Rectangle 6">
            <a:extLst>
              <a:ext uri="{FF2B5EF4-FFF2-40B4-BE49-F238E27FC236}">
                <a16:creationId xmlns:a16="http://schemas.microsoft.com/office/drawing/2014/main" id="{8049A346-90CB-B0A4-421D-8E9CA5359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5" name="Rectangle 8">
            <a:extLst>
              <a:ext uri="{FF2B5EF4-FFF2-40B4-BE49-F238E27FC236}">
                <a16:creationId xmlns:a16="http://schemas.microsoft.com/office/drawing/2014/main" id="{FA44D5D1-71A6-56CE-ED40-9340F812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2985" y="314603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7" name="Rectangle 10">
            <a:extLst>
              <a:ext uri="{FF2B5EF4-FFF2-40B4-BE49-F238E27FC236}">
                <a16:creationId xmlns:a16="http://schemas.microsoft.com/office/drawing/2014/main" id="{9ED64E84-9A10-E20F-B9C8-E00211783B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8351" y="2534323"/>
            <a:ext cx="77597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9" name="Rectangle 12">
            <a:extLst>
              <a:ext uri="{FF2B5EF4-FFF2-40B4-BE49-F238E27FC236}">
                <a16:creationId xmlns:a16="http://schemas.microsoft.com/office/drawing/2014/main" id="{402B6F24-790D-A3B1-EEDC-CC2A4C299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2231"/>
            <a:ext cx="739351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82" name="Rectangle 14">
            <a:extLst>
              <a:ext uri="{FF2B5EF4-FFF2-40B4-BE49-F238E27FC236}">
                <a16:creationId xmlns:a16="http://schemas.microsoft.com/office/drawing/2014/main" id="{51621CAF-364A-6106-2864-607159B59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B57ACDA-8B22-66D7-9F3A-5D3384CBDA5E}"/>
              </a:ext>
            </a:extLst>
          </p:cNvPr>
          <p:cNvGrpSpPr/>
          <p:nvPr/>
        </p:nvGrpSpPr>
        <p:grpSpPr>
          <a:xfrm>
            <a:off x="612298" y="1309970"/>
            <a:ext cx="10845843" cy="1010020"/>
            <a:chOff x="666752" y="1183218"/>
            <a:chExt cx="8796005" cy="1010020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37486DE7-E7DD-0272-CA78-C680FC338D6D}"/>
                </a:ext>
              </a:extLst>
            </p:cNvPr>
            <p:cNvSpPr/>
            <p:nvPr/>
          </p:nvSpPr>
          <p:spPr bwMode="auto">
            <a:xfrm>
              <a:off x="1253872" y="1183218"/>
              <a:ext cx="8208885" cy="1010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lnSpc>
                  <a:spcPct val="160000"/>
                </a:lnSpc>
              </a:pPr>
              <a:r>
                <a:rPr lang="ko-KR" altLang="en-US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대구 ㆍ 경북의 여러 예술 기념지 중 몇 가지를 선택하여 체험활동을 계획해 주세요</a:t>
              </a:r>
              <a:r>
                <a:rPr lang="en-US" altLang="ko-KR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. </a:t>
              </a:r>
              <a:r>
                <a:rPr lang="ko-KR" altLang="en-US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그 장소에 가서 살펴보고 올 것을 알려주면 체험을 가는 사람에게 큰 도움이 될 것입니다</a:t>
              </a:r>
              <a:r>
                <a:rPr lang="en-US" altLang="ko-KR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.</a:t>
              </a:r>
              <a:endParaRPr lang="ko-KR" altLang="en-US" sz="2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8" name="_x349564008" descr="EMB000083981969">
              <a:extLst>
                <a:ext uri="{FF2B5EF4-FFF2-40B4-BE49-F238E27FC236}">
                  <a16:creationId xmlns:a16="http://schemas.microsoft.com/office/drawing/2014/main" id="{AC7C89A4-9BD3-FC2F-3066-BA4C4D396A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609" y="2534323"/>
            <a:ext cx="6882765" cy="3890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35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C720CE2B-DF46-92EF-3C6D-A2920D000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DAFEEF8E-0B30-384D-D02A-29EE67E5B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FB58FDC-DFE6-0303-AEB2-2E32AE1B0BEA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8BEF7441-68B9-3DEC-7058-76353FF25E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836297-079F-4A0B-856D-E3ABD90F36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 정리 하기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77D0C020-3DA1-C0D4-2C06-081D97D92D02}"/>
              </a:ext>
            </a:extLst>
          </p:cNvPr>
          <p:cNvGrpSpPr/>
          <p:nvPr/>
        </p:nvGrpSpPr>
        <p:grpSpPr>
          <a:xfrm>
            <a:off x="419449" y="1694279"/>
            <a:ext cx="11312302" cy="950453"/>
            <a:chOff x="419449" y="1694279"/>
            <a:chExt cx="11312302" cy="950453"/>
          </a:xfrm>
        </p:grpSpPr>
        <p:sp>
          <p:nvSpPr>
            <p:cNvPr id="89" name="직사각형 88">
              <a:extLst>
                <a:ext uri="{FF2B5EF4-FFF2-40B4-BE49-F238E27FC236}">
                  <a16:creationId xmlns:a16="http://schemas.microsoft.com/office/drawing/2014/main" id="{6C093C9B-2253-4549-975D-EB66AF359443}"/>
                </a:ext>
              </a:extLst>
            </p:cNvPr>
            <p:cNvSpPr/>
            <p:nvPr/>
          </p:nvSpPr>
          <p:spPr>
            <a:xfrm>
              <a:off x="1208618" y="1694279"/>
              <a:ext cx="10523133" cy="950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오늘 수업을 통해 알게 된 점은 무엇인가요</a:t>
              </a:r>
              <a:r>
                <a:rPr lang="en-US" altLang="ko-KR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4267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BB3A47FF-8215-4596-9D37-0840979C65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9449" y="1722947"/>
              <a:ext cx="905236" cy="921785"/>
            </a:xfrm>
            <a:prstGeom prst="rect">
              <a:avLst/>
            </a:prstGeom>
            <a:effectLst>
              <a:softEdge rad="127000"/>
            </a:effectLst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2CC75D83-08AB-0E2A-55B5-DC0FD1CD18D7}"/>
              </a:ext>
            </a:extLst>
          </p:cNvPr>
          <p:cNvGrpSpPr/>
          <p:nvPr/>
        </p:nvGrpSpPr>
        <p:grpSpPr>
          <a:xfrm>
            <a:off x="497417" y="3429000"/>
            <a:ext cx="11312302" cy="1935466"/>
            <a:chOff x="419449" y="1694279"/>
            <a:chExt cx="11312302" cy="1935466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218FE25-D9A5-58B5-BF42-DA2169F87A13}"/>
                </a:ext>
              </a:extLst>
            </p:cNvPr>
            <p:cNvSpPr/>
            <p:nvPr/>
          </p:nvSpPr>
          <p:spPr>
            <a:xfrm>
              <a:off x="1208618" y="1694279"/>
              <a:ext cx="10523133" cy="19354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오늘 수업을 통해 더 탐구하고 싶은 것은</a:t>
              </a:r>
              <a:endParaRPr lang="en-US" altLang="ko-KR" sz="4267" b="1" kern="0" spc="-133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무엇인가요</a:t>
              </a:r>
              <a:r>
                <a:rPr lang="en-US" altLang="ko-KR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4267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C04E95DD-CDEF-2394-6FB2-B0A2FDB41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9449" y="1722947"/>
              <a:ext cx="905236" cy="921785"/>
            </a:xfrm>
            <a:prstGeom prst="rect">
              <a:avLst/>
            </a:prstGeom>
            <a:effectLst>
              <a:softEdge rad="127000"/>
            </a:effectLst>
          </p:spPr>
        </p:pic>
      </p:grpSp>
    </p:spTree>
    <p:extLst>
      <p:ext uri="{BB962C8B-B14F-4D97-AF65-F5344CB8AC3E}">
        <p14:creationId xmlns:p14="http://schemas.microsoft.com/office/powerpoint/2010/main" val="48441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pic>
        <p:nvPicPr>
          <p:cNvPr id="2" name="그림 1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365" y="889266"/>
            <a:ext cx="9704304" cy="54505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066800" y="6339807"/>
            <a:ext cx="10412781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6"/>
              </a:rPr>
              <a:t>참고 영상 내 고장 대구</a:t>
            </a:r>
            <a:r>
              <a:rPr lang="ko-KR" altLang="en-US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6"/>
              </a:rPr>
              <a:t>∙경북 다시 보기 </a:t>
            </a:r>
            <a:r>
              <a:rPr lang="en-US" altLang="ko-KR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6"/>
              </a:rPr>
              <a:t>Chapter</a:t>
            </a:r>
            <a:r>
              <a:rPr lang="ko-KR" altLang="en-US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6"/>
              </a:rPr>
              <a:t>별 영상 </a:t>
            </a:r>
            <a:r>
              <a:rPr lang="ko-KR" altLang="en-US" sz="250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6"/>
              </a:rPr>
              <a:t>보기 </a:t>
            </a:r>
            <a:r>
              <a:rPr lang="en-US" altLang="ko-KR" sz="250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6"/>
              </a:rPr>
              <a:t>7</a:t>
            </a:r>
            <a:r>
              <a:rPr lang="ko-KR" altLang="en-US" sz="250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6"/>
              </a:rPr>
              <a:t>장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007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1521307" y="6216744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이인성의 </a:t>
            </a:r>
            <a:r>
              <a:rPr lang="en-US" altLang="ko-KR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경주의 산곡에서</a:t>
            </a:r>
            <a:r>
              <a:rPr lang="en-US" altLang="ko-KR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&gt;, &lt;</a:t>
            </a:r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사과나무</a:t>
            </a:r>
            <a:r>
              <a:rPr lang="en-US" altLang="ko-KR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18" y="1340631"/>
            <a:ext cx="6612420" cy="458951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493" y="1340630"/>
            <a:ext cx="5782508" cy="4589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1286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2036873" y="6197289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국립현대미술관 이인성 작품 해설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jIeXy9CloGw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036873" y="1391198"/>
            <a:ext cx="8156641" cy="458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8214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2036873" y="6197289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이인성 탄생 </a:t>
            </a:r>
            <a:r>
              <a:rPr lang="en-US" altLang="ko-KR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주년 다큐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J9GRPfkAKiU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957648" y="1340557"/>
            <a:ext cx="8246667" cy="463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6563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1521307" y="6216744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오늘날 계산성당의 모습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58" y="1316567"/>
            <a:ext cx="4140477" cy="467113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326" y="1324160"/>
            <a:ext cx="6981683" cy="466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8488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1521307" y="6216744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오늘날 계산성당의 모습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834" y="1563006"/>
            <a:ext cx="10634225" cy="425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0090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1208618" y="6043687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과거 계산성당의 모습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9" y="1612940"/>
            <a:ext cx="5610247" cy="394343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157" y="1917400"/>
            <a:ext cx="6204453" cy="363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2779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1208618" y="6043687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과거 계산성당의 모습과 오늘날 이인성 감나무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94" y="1762594"/>
            <a:ext cx="6628517" cy="388104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611" y="1762593"/>
            <a:ext cx="5707045" cy="3881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197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73" y="1875136"/>
            <a:ext cx="2204632" cy="11023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28371" y="3373715"/>
            <a:ext cx="269551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참고 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자료</a:t>
            </a:r>
            <a:r>
              <a:rPr lang="en-US" altLang="ko-KR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: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 </a:t>
            </a:r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내 고장 대구</a:t>
            </a:r>
            <a:r>
              <a:rPr lang="ko-KR" altLang="en-US" sz="1400" dirty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5"/>
              </a:rPr>
              <a:t>∙경북 다시 보기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교실밖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 역사체험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  <a:hlinkClick r:id="rId5"/>
            </a:endParaRPr>
          </a:p>
          <a:p>
            <a:pPr algn="ctr"/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축제가 열리는 대구의 명소를 찾아서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!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497" y="1875136"/>
            <a:ext cx="8015681" cy="464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4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587" y="1638148"/>
            <a:ext cx="7918316" cy="2443453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317" y="1619392"/>
            <a:ext cx="2204632" cy="11023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85756" y="3029962"/>
            <a:ext cx="269551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6"/>
              </a:rPr>
              <a:t>참고 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6"/>
              </a:rPr>
              <a:t>자료</a:t>
            </a:r>
            <a:r>
              <a:rPr lang="en-US" altLang="ko-KR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6"/>
              </a:rPr>
              <a:t>: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6"/>
              </a:rPr>
              <a:t> </a:t>
            </a:r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6"/>
              </a:rPr>
              <a:t>내 고장 대구</a:t>
            </a:r>
            <a:r>
              <a:rPr lang="ko-KR" altLang="en-US" sz="1400" dirty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6"/>
              </a:rPr>
              <a:t>∙경북 다시 보기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6"/>
              </a:rPr>
              <a:t>교실밖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6"/>
              </a:rPr>
              <a:t> 역사체험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  <a:hlinkClick r:id="rId6"/>
            </a:endParaRPr>
          </a:p>
          <a:p>
            <a:pPr algn="ctr"/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6"/>
              </a:rPr>
              <a:t>축제가 열리는 대구의 명소를 찾아서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6"/>
              </a:rPr>
              <a:t>!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587" y="4256079"/>
            <a:ext cx="7918316" cy="243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8365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2007476" y="5806774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>
                <a:latin typeface="맑은 고딕" panose="020B0503020000020004" pitchFamily="50" charset="-127"/>
              </a:rPr>
              <a:t>예술 </a:t>
            </a:r>
            <a:r>
              <a:rPr lang="ko-KR" altLang="en-US" sz="2500" smtClean="0">
                <a:latin typeface="맑은 고딕" panose="020B0503020000020004" pitchFamily="50" charset="-127"/>
              </a:rPr>
              <a:t>기념지</a:t>
            </a:r>
            <a:r>
              <a:rPr lang="en-US" altLang="ko-KR" sz="2500" smtClean="0">
                <a:latin typeface="맑은 고딕" panose="020B0503020000020004" pitchFamily="50" charset="-127"/>
              </a:rPr>
              <a:t>-</a:t>
            </a:r>
            <a:r>
              <a:rPr lang="ko-KR" altLang="en-US" sz="2500" smtClean="0">
                <a:latin typeface="맑은 고딕" panose="020B0503020000020004" pitchFamily="50" charset="-127"/>
              </a:rPr>
              <a:t>대구문학관</a:t>
            </a:r>
            <a:r>
              <a:rPr lang="en-US" altLang="ko-KR" sz="2500" smtClean="0">
                <a:latin typeface="맑은 고딕" panose="020B0503020000020004" pitchFamily="50" charset="-127"/>
              </a:rPr>
              <a:t>, </a:t>
            </a:r>
            <a:r>
              <a:rPr lang="ko-KR" altLang="en-US" sz="2500" smtClean="0">
                <a:latin typeface="맑은 고딕" panose="020B0503020000020004" pitchFamily="50" charset="-127"/>
              </a:rPr>
              <a:t>대구미술관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580371"/>
            <a:ext cx="5644959" cy="372633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918" y="1580371"/>
            <a:ext cx="6527992" cy="3726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4316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939383" y="5612929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>
                <a:latin typeface="맑은 고딕" panose="020B0503020000020004" pitchFamily="50" charset="-127"/>
              </a:rPr>
              <a:t>예술 </a:t>
            </a:r>
            <a:r>
              <a:rPr lang="ko-KR" altLang="en-US" sz="2500" smtClean="0">
                <a:latin typeface="맑은 고딕" panose="020B0503020000020004" pitchFamily="50" charset="-127"/>
              </a:rPr>
              <a:t>기념지</a:t>
            </a:r>
            <a:r>
              <a:rPr lang="en-US" altLang="ko-KR" sz="2500" smtClean="0">
                <a:latin typeface="맑은 고딕" panose="020B0503020000020004" pitchFamily="50" charset="-127"/>
              </a:rPr>
              <a:t>-</a:t>
            </a:r>
            <a:r>
              <a:rPr lang="ko-KR" altLang="en-US" sz="2500" smtClean="0">
                <a:latin typeface="맑은 고딕" panose="020B0503020000020004" pitchFamily="50" charset="-127"/>
              </a:rPr>
              <a:t>상화동산</a:t>
            </a:r>
            <a:r>
              <a:rPr lang="en-US" altLang="ko-KR" sz="2500" smtClean="0">
                <a:latin typeface="맑은 고딕" panose="020B0503020000020004" pitchFamily="50" charset="-127"/>
              </a:rPr>
              <a:t>, </a:t>
            </a:r>
            <a:r>
              <a:rPr lang="ko-KR" altLang="en-US" sz="2500" smtClean="0">
                <a:latin typeface="맑은 고딕" panose="020B0503020000020004" pitchFamily="50" charset="-127"/>
              </a:rPr>
              <a:t>이상화 고택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17" y="1588450"/>
            <a:ext cx="5698349" cy="380649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966" y="1583877"/>
            <a:ext cx="5938442" cy="3811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4264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hlinkClick r:id="rId5"/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7492550" y="6267642"/>
            <a:ext cx="4248735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시로 듣는 그날의 이야기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hrL4PVqDxcc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831323" y="1316568"/>
            <a:ext cx="8441085" cy="474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9867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hlinkClick r:id="rId4"/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5177368" y="5380357"/>
            <a:ext cx="6495823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이육사의 생애</a:t>
            </a:r>
            <a:r>
              <a:rPr lang="en-US" altLang="ko-KR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우리역사넷 자료 바로가기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379" y="1346675"/>
            <a:ext cx="2726087" cy="376354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435" y="1346674"/>
            <a:ext cx="2867971" cy="376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9249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hlinkClick r:id="rId5"/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3650125" y="6090476"/>
            <a:ext cx="6495823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이육사의 딸이 전하는 이야기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eUFO5KYLhyw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2302214" y="1590907"/>
            <a:ext cx="7639455" cy="429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3483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hlinkClick r:id="rId5"/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8235095" y="6207030"/>
            <a:ext cx="3956905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이육사의 형제 이야기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ScwDOMRQi0k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906621" y="1122964"/>
            <a:ext cx="8852170" cy="497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8039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2007477" y="5905651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>
                <a:latin typeface="맑은 고딕" panose="020B0503020000020004" pitchFamily="50" charset="-127"/>
              </a:rPr>
              <a:t>예술 </a:t>
            </a:r>
            <a:r>
              <a:rPr lang="ko-KR" altLang="en-US" sz="2500" smtClean="0">
                <a:latin typeface="맑은 고딕" panose="020B0503020000020004" pitchFamily="50" charset="-127"/>
              </a:rPr>
              <a:t>기념지</a:t>
            </a:r>
            <a:r>
              <a:rPr lang="en-US" altLang="ko-KR" sz="2500" smtClean="0">
                <a:latin typeface="맑은 고딕" panose="020B0503020000020004" pitchFamily="50" charset="-127"/>
              </a:rPr>
              <a:t>-</a:t>
            </a:r>
            <a:r>
              <a:rPr lang="ko-KR" altLang="en-US" sz="2500" smtClean="0">
                <a:latin typeface="맑은 고딕" panose="020B0503020000020004" pitchFamily="50" charset="-127"/>
              </a:rPr>
              <a:t>이육사 문학관 </a:t>
            </a:r>
            <a:r>
              <a:rPr lang="en-US" altLang="ko-KR" sz="2500" smtClean="0">
                <a:latin typeface="맑은 고딕" panose="020B0503020000020004" pitchFamily="50" charset="-127"/>
              </a:rPr>
              <a:t> 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72" y="1534549"/>
            <a:ext cx="5953839" cy="407838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683" y="1534549"/>
            <a:ext cx="6201252" cy="407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476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949111" y="6050071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>
                <a:latin typeface="맑은 고딕" panose="020B0503020000020004" pitchFamily="50" charset="-127"/>
              </a:rPr>
              <a:t>예술 </a:t>
            </a:r>
            <a:r>
              <a:rPr lang="ko-KR" altLang="en-US" sz="2500" smtClean="0">
                <a:latin typeface="맑은 고딕" panose="020B0503020000020004" pitchFamily="50" charset="-127"/>
              </a:rPr>
              <a:t>기념지</a:t>
            </a:r>
            <a:r>
              <a:rPr lang="en-US" altLang="ko-KR" sz="2500" smtClean="0">
                <a:latin typeface="맑은 고딕" panose="020B0503020000020004" pitchFamily="50" charset="-127"/>
              </a:rPr>
              <a:t>-</a:t>
            </a:r>
            <a:r>
              <a:rPr lang="ko-KR" altLang="en-US" sz="2500" smtClean="0">
                <a:latin typeface="맑은 고딕" panose="020B0503020000020004" pitchFamily="50" charset="-127"/>
              </a:rPr>
              <a:t>이육사 생가의 복원 전 모습 </a:t>
            </a:r>
            <a:r>
              <a:rPr lang="en-US" altLang="ko-KR" sz="2500" smtClean="0">
                <a:latin typeface="맑은 고딕" panose="020B0503020000020004" pitchFamily="50" charset="-127"/>
              </a:rPr>
              <a:t> 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654" y="1546046"/>
            <a:ext cx="9775779" cy="428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0633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949111" y="6050071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>
                <a:latin typeface="맑은 고딕" panose="020B0503020000020004" pitchFamily="50" charset="-127"/>
              </a:rPr>
              <a:t>예술 </a:t>
            </a:r>
            <a:r>
              <a:rPr lang="ko-KR" altLang="en-US" sz="2500" smtClean="0">
                <a:latin typeface="맑은 고딕" panose="020B0503020000020004" pitchFamily="50" charset="-127"/>
              </a:rPr>
              <a:t>기념지</a:t>
            </a:r>
            <a:r>
              <a:rPr lang="en-US" altLang="ko-KR" sz="2500" smtClean="0">
                <a:latin typeface="맑은 고딕" panose="020B0503020000020004" pitchFamily="50" charset="-127"/>
              </a:rPr>
              <a:t>-</a:t>
            </a:r>
            <a:r>
              <a:rPr lang="ko-KR" altLang="en-US" sz="2500" smtClean="0">
                <a:latin typeface="맑은 고딕" panose="020B0503020000020004" pitchFamily="50" charset="-127"/>
              </a:rPr>
              <a:t>이육사 생가의 복원 후 모습 </a:t>
            </a:r>
            <a:r>
              <a:rPr lang="en-US" altLang="ko-KR" sz="2500" smtClean="0">
                <a:latin typeface="맑은 고딕" panose="020B0503020000020004" pitchFamily="50" charset="-127"/>
              </a:rPr>
              <a:t> 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741" y="1325782"/>
            <a:ext cx="8461573" cy="461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9013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hlinkClick r:id="rId5"/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7278992" y="6215471"/>
            <a:ext cx="3722991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이육사의 생가 육우당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GDovKvluG7I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838528" y="1199571"/>
            <a:ext cx="8570068" cy="482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85056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939383" y="5612929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>
                <a:latin typeface="맑은 고딕" panose="020B0503020000020004" pitchFamily="50" charset="-127"/>
              </a:rPr>
              <a:t>예술 </a:t>
            </a:r>
            <a:r>
              <a:rPr lang="ko-KR" altLang="en-US" sz="2500" smtClean="0">
                <a:latin typeface="맑은 고딕" panose="020B0503020000020004" pitchFamily="50" charset="-127"/>
              </a:rPr>
              <a:t>기념지</a:t>
            </a:r>
            <a:r>
              <a:rPr lang="en-US" altLang="ko-KR" sz="2500" smtClean="0">
                <a:latin typeface="맑은 고딕" panose="020B0503020000020004" pitchFamily="50" charset="-127"/>
              </a:rPr>
              <a:t>-</a:t>
            </a:r>
            <a:r>
              <a:rPr lang="ko-KR" altLang="en-US" sz="2500" smtClean="0">
                <a:latin typeface="맑은 고딕" panose="020B0503020000020004" pitchFamily="50" charset="-127"/>
              </a:rPr>
              <a:t>권정생 동화나라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75" y="1767863"/>
            <a:ext cx="5435149" cy="362708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423" y="1767862"/>
            <a:ext cx="4873559" cy="362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69850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hlinkClick r:id="rId5"/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7492550" y="6267642"/>
            <a:ext cx="4248735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별이 된 작가</a:t>
            </a:r>
            <a:r>
              <a:rPr lang="en-US" altLang="ko-KR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권정생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Fy71p6yZ-0c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721795" y="1098587"/>
            <a:ext cx="8891081" cy="5001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69965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hlinkClick r:id="rId5"/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7492550" y="6267642"/>
            <a:ext cx="4248735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권정생 특집 다큐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zYNzAu_F2I0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724184" y="1181191"/>
            <a:ext cx="8733050" cy="491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19246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939383" y="5612929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>
                <a:latin typeface="맑은 고딕" panose="020B0503020000020004" pitchFamily="50" charset="-127"/>
              </a:rPr>
              <a:t>예술 </a:t>
            </a:r>
            <a:r>
              <a:rPr lang="ko-KR" altLang="en-US" sz="2500" smtClean="0">
                <a:latin typeface="맑은 고딕" panose="020B0503020000020004" pitchFamily="50" charset="-127"/>
              </a:rPr>
              <a:t>기념지</a:t>
            </a:r>
            <a:r>
              <a:rPr lang="en-US" altLang="ko-KR" sz="2500" smtClean="0">
                <a:latin typeface="맑은 고딕" panose="020B0503020000020004" pitchFamily="50" charset="-127"/>
              </a:rPr>
              <a:t>-</a:t>
            </a:r>
            <a:r>
              <a:rPr lang="ko-KR" altLang="en-US" sz="2500" smtClean="0">
                <a:latin typeface="맑은 고딕" panose="020B0503020000020004" pitchFamily="50" charset="-127"/>
              </a:rPr>
              <a:t>향촌문화관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89" y="1767862"/>
            <a:ext cx="6801476" cy="362708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801" y="1767862"/>
            <a:ext cx="5194019" cy="3632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0499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hlinkClick r:id="rId5"/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7492550" y="6267642"/>
            <a:ext cx="4248735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향촌문화관 온라인 투어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OF_AEAxmWMY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755483" y="1316568"/>
            <a:ext cx="8769845" cy="493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039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906</Words>
  <Application>Microsoft Office PowerPoint</Application>
  <PresentationFormat>와이드스크린</PresentationFormat>
  <Paragraphs>175</Paragraphs>
  <Slides>50</Slides>
  <Notes>0</Notes>
  <HiddenSlides>0</HiddenSlides>
  <MMClips>10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50</vt:i4>
      </vt:variant>
    </vt:vector>
  </HeadingPairs>
  <TitlesOfParts>
    <vt:vector size="63" baseType="lpstr">
      <vt:lpstr>Archivo Black</vt:lpstr>
      <vt:lpstr>Arial Unicode MS</vt:lpstr>
      <vt:lpstr>Chewy</vt:lpstr>
      <vt:lpstr>HY강M</vt:lpstr>
      <vt:lpstr>HY수평선B</vt:lpstr>
      <vt:lpstr>Raleway ExtraBold</vt:lpstr>
      <vt:lpstr>굴림</vt:lpstr>
      <vt:lpstr>나눔고딕</vt:lpstr>
      <vt:lpstr>맑은 고딕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경만 박</dc:creator>
  <cp:lastModifiedBy>이해민</cp:lastModifiedBy>
  <cp:revision>34</cp:revision>
  <dcterms:created xsi:type="dcterms:W3CDTF">2024-12-21T00:28:14Z</dcterms:created>
  <dcterms:modified xsi:type="dcterms:W3CDTF">2025-01-30T13:19:02Z</dcterms:modified>
</cp:coreProperties>
</file>