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notesMasterIdLst>
    <p:notesMasterId r:id="rId23"/>
  </p:notesMasterIdLst>
  <p:sldIdLst>
    <p:sldId id="797" r:id="rId4"/>
    <p:sldId id="258" r:id="rId5"/>
    <p:sldId id="320" r:id="rId6"/>
    <p:sldId id="321" r:id="rId7"/>
    <p:sldId id="287" r:id="rId8"/>
    <p:sldId id="537" r:id="rId9"/>
    <p:sldId id="930" r:id="rId10"/>
    <p:sldId id="931" r:id="rId11"/>
    <p:sldId id="932" r:id="rId12"/>
    <p:sldId id="933" r:id="rId13"/>
    <p:sldId id="934" r:id="rId14"/>
    <p:sldId id="935" r:id="rId15"/>
    <p:sldId id="936" r:id="rId16"/>
    <p:sldId id="937" r:id="rId17"/>
    <p:sldId id="938" r:id="rId18"/>
    <p:sldId id="939" r:id="rId19"/>
    <p:sldId id="940" r:id="rId20"/>
    <p:sldId id="941" r:id="rId21"/>
    <p:sldId id="559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5B731-234E-4B66-A002-1FDE442DFD88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4D9047-8160-4FE3-B551-46854CE95C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5120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228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3.xml"/><Relationship Id="rId4" Type="http://schemas.openxmlformats.org/officeDocument/2006/relationships/hyperlink" Target="http://bit.ly/2TtBDfr" TargetMode="Externa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15A0A9-283F-3CF2-74B1-E6DCA4A819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D08FBE2-5FDC-A089-FEBE-AE59D3354A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80C883-0929-D152-FC86-0C2789286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39A25AC-50DF-E90B-C3AA-3942D96BD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1EBE8F-8CC9-1F53-15CE-2C4C1A0F3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739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3308C0-D4E1-05FF-6AA4-44320FA1A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D6ADCB8-7830-13FE-ACE5-EC1D19DD44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3D4528-029C-733F-2800-8F649F265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62725A-1692-AFA2-85E3-B7D32BD30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530697-B538-C847-CD06-5748842EB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2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CAD3C1-21B4-8D22-B3C9-8A137923B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9FE73BB-A14F-5201-8590-8EC3E98EA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B210E3-67C8-B7CC-CD6E-77493FDAA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BC7C90-8DE2-994B-E6D4-3390C8719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5C97E55-E5EB-E19F-15F0-734E08F79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14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0BF212-FDDF-2580-8F72-FB5649D3A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57CDF6-8749-F4FC-1AD9-52E17005D7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1E95FF0-859F-118F-5E30-9B4B567CB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57D9AF0-A512-151A-7234-8E4CD7290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CED03A0-599B-75FD-AC6B-B5F4D67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60C27C9-42E1-9F3C-09A7-4C1C4D32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813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4D320E-A1BD-3BFE-AF44-1FBB8CC71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16AF829-75CB-BB46-3B87-DCC99B8F5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8C62CC9-A784-6875-6ED1-44B981904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9D3E1CF-40E3-9458-C098-5FD64A6059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DB53733-9D2E-6CBC-27E2-70172E923E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1A0C1DF-E3E6-DE4C-AB50-388D76C00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6A6248B-3312-5A8A-A64D-C56AA1F62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7CFB49D-6446-E73F-0287-8E76293B8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5003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3D80C5-45B1-EBCB-1AE4-F04F85477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5B7AA4B-2287-F48E-9F34-B70515529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A329614-E59C-175C-6C4F-830F5AA66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9B6502B-5EB7-4DE0-B57D-A6A383D85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5635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2857ECE-6C35-78BB-AC20-BE03FBDBB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0FFEEFC-0430-4811-65EB-BDB1FBEFB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D8FD178-34F9-482A-7B24-0F6AEC2D5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70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73C715-19CC-634A-18B4-8D84F0AC4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03B44FD-9A3C-B550-B550-D9D8D0BEA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4F93C54-6EB3-CC73-1726-F0C8B6B4D2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5F6EF61-7DB1-D163-B8BA-85D829B9D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4B2152-BA17-E01B-CE95-40FE0064E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290BC37-72D7-0BB0-912E-15758D073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23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65FC4-ACFF-4ECE-09D6-144029C78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5D303FB-73B3-F539-949F-93AF385615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22DC1DD-AD55-F0C6-1C0C-BF2316E165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E062B6A-82B7-FFFB-0B94-3827404E9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DA62E5A-047A-CDAA-8361-4B3B8C573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42231B4-7F69-2C63-75B6-42E255A7B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5730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FAE4A7-B881-8D4C-DB1C-55FAF6169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55DD42F-D743-6867-59CE-EB10F61814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CA7D94-10D5-17B1-F148-8884DCFFF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4F29F2-ADE3-BFD7-6D48-F29FCB79F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1FC9F2-2386-5A9C-0466-5377FE6A9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079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A4703A0-D213-F138-C644-DBB728370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F09448F-D9AE-F0AA-D683-2E045D3C7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D3E5E6-A4CA-6465-C294-BB76E5620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583C35F-4CA2-E51B-EB86-06134E2AE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C8AF7D0-24D1-E265-1524-3E6F128C6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32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8549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3333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60217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06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8692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06244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51432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88105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4212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1100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8432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010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220;p13">
            <a:extLst>
              <a:ext uri="{FF2B5EF4-FFF2-40B4-BE49-F238E27FC236}">
                <a16:creationId xmlns:a16="http://schemas.microsoft.com/office/drawing/2014/main" id="{DF666EB8-4EAE-4DD6-B145-17E0E3B271FF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16" name="Google Shape;221;p13">
              <a:extLst>
                <a:ext uri="{FF2B5EF4-FFF2-40B4-BE49-F238E27FC236}">
                  <a16:creationId xmlns:a16="http://schemas.microsoft.com/office/drawing/2014/main" id="{29B8A20E-9FE0-41CB-AC10-504ECF1AC17B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23" name="Google Shape;222;p13">
                <a:extLst>
                  <a:ext uri="{FF2B5EF4-FFF2-40B4-BE49-F238E27FC236}">
                    <a16:creationId xmlns:a16="http://schemas.microsoft.com/office/drawing/2014/main" id="{D7FD53CE-C24A-47D1-85C0-589BE626B30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938437500 w 60087"/>
                  <a:gd name="T1" fmla="*/ 15625 h 30655"/>
                  <a:gd name="T2" fmla="*/ 869343750 w 60087"/>
                  <a:gd name="T3" fmla="*/ 40906250 h 30655"/>
                  <a:gd name="T4" fmla="*/ 445687500 w 60087"/>
                  <a:gd name="T5" fmla="*/ 216453125 h 30655"/>
                  <a:gd name="T6" fmla="*/ 0 w 60087"/>
                  <a:gd name="T7" fmla="*/ 478984375 h 30655"/>
                  <a:gd name="T8" fmla="*/ 131718750 w 60087"/>
                  <a:gd name="T9" fmla="*/ 478984375 h 30655"/>
                  <a:gd name="T10" fmla="*/ 499765625 w 60087"/>
                  <a:gd name="T11" fmla="*/ 280890625 h 30655"/>
                  <a:gd name="T12" fmla="*/ 913484375 w 60087"/>
                  <a:gd name="T13" fmla="*/ 103015625 h 30655"/>
                  <a:gd name="T14" fmla="*/ 938843750 w 60087"/>
                  <a:gd name="T15" fmla="*/ 88593750 h 30655"/>
                  <a:gd name="T16" fmla="*/ 938437500 w 60087"/>
                  <a:gd name="T17" fmla="*/ 15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4" name="Google Shape;223;p13">
                <a:extLst>
                  <a:ext uri="{FF2B5EF4-FFF2-40B4-BE49-F238E27FC236}">
                    <a16:creationId xmlns:a16="http://schemas.microsoft.com/office/drawing/2014/main" id="{F2DECCA9-73F9-40F1-8942-4D7EB21015B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432796875 w 27699"/>
                  <a:gd name="T1" fmla="*/ 0 h 11529"/>
                  <a:gd name="T2" fmla="*/ 75609375 w 27699"/>
                  <a:gd name="T3" fmla="*/ 147859375 h 11529"/>
                  <a:gd name="T4" fmla="*/ 0 w 27699"/>
                  <a:gd name="T5" fmla="*/ 180125000 h 11529"/>
                  <a:gd name="T6" fmla="*/ 165109375 w 27699"/>
                  <a:gd name="T7" fmla="*/ 180125000 h 11529"/>
                  <a:gd name="T8" fmla="*/ 432796875 w 27699"/>
                  <a:gd name="T9" fmla="*/ 71546875 h 11529"/>
                  <a:gd name="T10" fmla="*/ 432796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5" name="Google Shape;224;p13">
                <a:extLst>
                  <a:ext uri="{FF2B5EF4-FFF2-40B4-BE49-F238E27FC236}">
                    <a16:creationId xmlns:a16="http://schemas.microsoft.com/office/drawing/2014/main" id="{9CA3BD54-CFE6-4031-9225-4AC557B50447}"/>
                  </a:ext>
                </a:extLst>
              </p:cNvPr>
              <p:cNvSpPr/>
              <p:nvPr/>
            </p:nvSpPr>
            <p:spPr>
              <a:xfrm rot="10800000" flipH="1">
                <a:off x="8262487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25;p13">
                <a:extLst>
                  <a:ext uri="{FF2B5EF4-FFF2-40B4-BE49-F238E27FC236}">
                    <a16:creationId xmlns:a16="http://schemas.microsoft.com/office/drawing/2014/main" id="{DDE76CEC-57DA-41CE-AD97-0225727CC33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693796875 w 44403"/>
                  <a:gd name="T1" fmla="*/ 0 h 21023"/>
                  <a:gd name="T2" fmla="*/ 621234375 w 44403"/>
                  <a:gd name="T3" fmla="*/ 41406250 h 21023"/>
                  <a:gd name="T4" fmla="*/ 261515625 w 44403"/>
                  <a:gd name="T5" fmla="*/ 190468750 h 21023"/>
                  <a:gd name="T6" fmla="*/ 15625 w 44403"/>
                  <a:gd name="T7" fmla="*/ 328484375 h 21023"/>
                  <a:gd name="T8" fmla="*/ 119453125 w 44403"/>
                  <a:gd name="T9" fmla="*/ 328484375 h 21023"/>
                  <a:gd name="T10" fmla="*/ 299062500 w 44403"/>
                  <a:gd name="T11" fmla="*/ 243343750 h 21023"/>
                  <a:gd name="T12" fmla="*/ 658781250 w 44403"/>
                  <a:gd name="T13" fmla="*/ 94375000 h 21023"/>
                  <a:gd name="T14" fmla="*/ 693796875 w 44403"/>
                  <a:gd name="T15" fmla="*/ 75187500 h 21023"/>
                  <a:gd name="T16" fmla="*/ 693796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7" name="Google Shape;226;p13">
                <a:extLst>
                  <a:ext uri="{FF2B5EF4-FFF2-40B4-BE49-F238E27FC236}">
                    <a16:creationId xmlns:a16="http://schemas.microsoft.com/office/drawing/2014/main" id="{2D08ABE0-26A8-455E-837D-9FE65036C24F}"/>
                  </a:ext>
                </a:extLst>
              </p:cNvPr>
              <p:cNvSpPr/>
              <p:nvPr/>
            </p:nvSpPr>
            <p:spPr>
              <a:xfrm rot="10800000" flipH="1">
                <a:off x="7891032" y="-635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" name="Google Shape;227;p13">
              <a:extLst>
                <a:ext uri="{FF2B5EF4-FFF2-40B4-BE49-F238E27FC236}">
                  <a16:creationId xmlns:a16="http://schemas.microsoft.com/office/drawing/2014/main" id="{617669DD-140E-4095-B02C-0820ADF476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18" name="Google Shape;228;p13">
                <a:extLst>
                  <a:ext uri="{FF2B5EF4-FFF2-40B4-BE49-F238E27FC236}">
                    <a16:creationId xmlns:a16="http://schemas.microsoft.com/office/drawing/2014/main" id="{B5C09968-32E5-4B9C-91EE-A083EF5152F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938437500 w 60087"/>
                  <a:gd name="T1" fmla="*/ 15625 h 30655"/>
                  <a:gd name="T2" fmla="*/ 869343750 w 60087"/>
                  <a:gd name="T3" fmla="*/ 40906250 h 30655"/>
                  <a:gd name="T4" fmla="*/ 445687500 w 60087"/>
                  <a:gd name="T5" fmla="*/ 216453125 h 30655"/>
                  <a:gd name="T6" fmla="*/ 0 w 60087"/>
                  <a:gd name="T7" fmla="*/ 478984375 h 30655"/>
                  <a:gd name="T8" fmla="*/ 131718750 w 60087"/>
                  <a:gd name="T9" fmla="*/ 478984375 h 30655"/>
                  <a:gd name="T10" fmla="*/ 499765625 w 60087"/>
                  <a:gd name="T11" fmla="*/ 280890625 h 30655"/>
                  <a:gd name="T12" fmla="*/ 913484375 w 60087"/>
                  <a:gd name="T13" fmla="*/ 103015625 h 30655"/>
                  <a:gd name="T14" fmla="*/ 938843750 w 60087"/>
                  <a:gd name="T15" fmla="*/ 88593750 h 30655"/>
                  <a:gd name="T16" fmla="*/ 938437500 w 60087"/>
                  <a:gd name="T17" fmla="*/ 15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9" name="Google Shape;229;p13">
                <a:extLst>
                  <a:ext uri="{FF2B5EF4-FFF2-40B4-BE49-F238E27FC236}">
                    <a16:creationId xmlns:a16="http://schemas.microsoft.com/office/drawing/2014/main" id="{C35D2BC4-BE7A-4276-AEC5-1FE5DC0350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432796875 w 27699"/>
                  <a:gd name="T1" fmla="*/ 0 h 11529"/>
                  <a:gd name="T2" fmla="*/ 75609375 w 27699"/>
                  <a:gd name="T3" fmla="*/ 147859375 h 11529"/>
                  <a:gd name="T4" fmla="*/ 0 w 27699"/>
                  <a:gd name="T5" fmla="*/ 180125000 h 11529"/>
                  <a:gd name="T6" fmla="*/ 165109375 w 27699"/>
                  <a:gd name="T7" fmla="*/ 180125000 h 11529"/>
                  <a:gd name="T8" fmla="*/ 432796875 w 27699"/>
                  <a:gd name="T9" fmla="*/ 71546875 h 11529"/>
                  <a:gd name="T10" fmla="*/ 432796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0" name="Google Shape;230;p13">
                <a:extLst>
                  <a:ext uri="{FF2B5EF4-FFF2-40B4-BE49-F238E27FC236}">
                    <a16:creationId xmlns:a16="http://schemas.microsoft.com/office/drawing/2014/main" id="{550CFDD4-5010-4F36-A92D-648E66F2B1EE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31;p13">
                <a:extLst>
                  <a:ext uri="{FF2B5EF4-FFF2-40B4-BE49-F238E27FC236}">
                    <a16:creationId xmlns:a16="http://schemas.microsoft.com/office/drawing/2014/main" id="{C1C2DAC8-1298-4E33-B0A2-E18353A3292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693796875 w 44403"/>
                  <a:gd name="T1" fmla="*/ 0 h 21023"/>
                  <a:gd name="T2" fmla="*/ 621234375 w 44403"/>
                  <a:gd name="T3" fmla="*/ 41406250 h 21023"/>
                  <a:gd name="T4" fmla="*/ 261515625 w 44403"/>
                  <a:gd name="T5" fmla="*/ 190468750 h 21023"/>
                  <a:gd name="T6" fmla="*/ 15625 w 44403"/>
                  <a:gd name="T7" fmla="*/ 328484375 h 21023"/>
                  <a:gd name="T8" fmla="*/ 119453125 w 44403"/>
                  <a:gd name="T9" fmla="*/ 328484375 h 21023"/>
                  <a:gd name="T10" fmla="*/ 299062500 w 44403"/>
                  <a:gd name="T11" fmla="*/ 243343750 h 21023"/>
                  <a:gd name="T12" fmla="*/ 658781250 w 44403"/>
                  <a:gd name="T13" fmla="*/ 94375000 h 21023"/>
                  <a:gd name="T14" fmla="*/ 693796875 w 44403"/>
                  <a:gd name="T15" fmla="*/ 75187500 h 21023"/>
                  <a:gd name="T16" fmla="*/ 693796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2" name="Google Shape;232;p13">
                <a:extLst>
                  <a:ext uri="{FF2B5EF4-FFF2-40B4-BE49-F238E27FC236}">
                    <a16:creationId xmlns:a16="http://schemas.microsoft.com/office/drawing/2014/main" id="{EAE31A4B-3EE1-4A6C-BF0A-E0AB80CCF377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8" name="Google Shape;233;p13">
            <a:extLst>
              <a:ext uri="{FF2B5EF4-FFF2-40B4-BE49-F238E27FC236}">
                <a16:creationId xmlns:a16="http://schemas.microsoft.com/office/drawing/2014/main" id="{FC201E99-DA44-4248-B0A0-6E789013605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457377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31;p3">
            <a:extLst>
              <a:ext uri="{FF2B5EF4-FFF2-40B4-BE49-F238E27FC236}">
                <a16:creationId xmlns:a16="http://schemas.microsoft.com/office/drawing/2014/main" id="{F6E4C51D-99E1-48B2-965A-673CDF3840E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6" name="Google Shape;32;p3">
              <a:extLst>
                <a:ext uri="{FF2B5EF4-FFF2-40B4-BE49-F238E27FC236}">
                  <a16:creationId xmlns:a16="http://schemas.microsoft.com/office/drawing/2014/main" id="{81EAB677-0F2E-4470-9B2A-2DDA6A5933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3;p3">
              <a:extLst>
                <a:ext uri="{FF2B5EF4-FFF2-40B4-BE49-F238E27FC236}">
                  <a16:creationId xmlns:a16="http://schemas.microsoft.com/office/drawing/2014/main" id="{2FDFCAFD-C336-4CF7-86B2-E1B7FB006CC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8" name="Google Shape;34;p3">
              <a:extLst>
                <a:ext uri="{FF2B5EF4-FFF2-40B4-BE49-F238E27FC236}">
                  <a16:creationId xmlns:a16="http://schemas.microsoft.com/office/drawing/2014/main" id="{9A028E99-042B-4671-892C-7EBBEB589ECB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35;p3">
              <a:extLst>
                <a:ext uri="{FF2B5EF4-FFF2-40B4-BE49-F238E27FC236}">
                  <a16:creationId xmlns:a16="http://schemas.microsoft.com/office/drawing/2014/main" id="{E2DD5208-48E9-439C-9053-1D153451FEC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6;p3">
              <a:extLst>
                <a:ext uri="{FF2B5EF4-FFF2-40B4-BE49-F238E27FC236}">
                  <a16:creationId xmlns:a16="http://schemas.microsoft.com/office/drawing/2014/main" id="{501945DB-B56F-49A0-AD80-E171AE91BC4F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" name="Google Shape;37;p3">
            <a:extLst>
              <a:ext uri="{FF2B5EF4-FFF2-40B4-BE49-F238E27FC236}">
                <a16:creationId xmlns:a16="http://schemas.microsoft.com/office/drawing/2014/main" id="{FA739CDC-BFC7-4870-8B33-BEEC0419D3CD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12" name="Google Shape;38;p3">
              <a:extLst>
                <a:ext uri="{FF2B5EF4-FFF2-40B4-BE49-F238E27FC236}">
                  <a16:creationId xmlns:a16="http://schemas.microsoft.com/office/drawing/2014/main" id="{B00CAF25-52E6-4A06-B3AA-021263AD5FE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9;p3">
              <a:extLst>
                <a:ext uri="{FF2B5EF4-FFF2-40B4-BE49-F238E27FC236}">
                  <a16:creationId xmlns:a16="http://schemas.microsoft.com/office/drawing/2014/main" id="{84DD5588-7559-4934-99C0-11B75F78A0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4" name="Google Shape;40;p3">
              <a:extLst>
                <a:ext uri="{FF2B5EF4-FFF2-40B4-BE49-F238E27FC236}">
                  <a16:creationId xmlns:a16="http://schemas.microsoft.com/office/drawing/2014/main" id="{37AE1B55-23E4-408A-9811-CB745CAA2D36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41;p3">
              <a:extLst>
                <a:ext uri="{FF2B5EF4-FFF2-40B4-BE49-F238E27FC236}">
                  <a16:creationId xmlns:a16="http://schemas.microsoft.com/office/drawing/2014/main" id="{3270965D-7497-4846-9104-07DF8622251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2;p3">
              <a:extLst>
                <a:ext uri="{FF2B5EF4-FFF2-40B4-BE49-F238E27FC236}">
                  <a16:creationId xmlns:a16="http://schemas.microsoft.com/office/drawing/2014/main" id="{0B1DE72E-0DD1-47CC-8BCF-D93D0A4055A7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" name="Google Shape;43;p3">
            <a:extLst>
              <a:ext uri="{FF2B5EF4-FFF2-40B4-BE49-F238E27FC236}">
                <a16:creationId xmlns:a16="http://schemas.microsoft.com/office/drawing/2014/main" id="{15CDC8B8-CC95-4E7D-A7AE-DF571FFE5222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8" name="Google Shape;44;p3">
              <a:extLst>
                <a:ext uri="{FF2B5EF4-FFF2-40B4-BE49-F238E27FC236}">
                  <a16:creationId xmlns:a16="http://schemas.microsoft.com/office/drawing/2014/main" id="{92316585-3BEE-44B8-9230-143ABE05A1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5;p3">
              <a:extLst>
                <a:ext uri="{FF2B5EF4-FFF2-40B4-BE49-F238E27FC236}">
                  <a16:creationId xmlns:a16="http://schemas.microsoft.com/office/drawing/2014/main" id="{DC9B1659-92CC-4937-8BFE-DF4EDF2F13D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0" name="Google Shape;46;p3">
              <a:extLst>
                <a:ext uri="{FF2B5EF4-FFF2-40B4-BE49-F238E27FC236}">
                  <a16:creationId xmlns:a16="http://schemas.microsoft.com/office/drawing/2014/main" id="{E64F91DF-C314-4E5A-BAFC-57D6D411F08D}"/>
                </a:ext>
              </a:extLst>
            </p:cNvPr>
            <p:cNvSpPr/>
            <p:nvPr/>
          </p:nvSpPr>
          <p:spPr>
            <a:xfrm rot="10800000" flipH="1">
              <a:off x="8262194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47;p3">
              <a:extLst>
                <a:ext uri="{FF2B5EF4-FFF2-40B4-BE49-F238E27FC236}">
                  <a16:creationId xmlns:a16="http://schemas.microsoft.com/office/drawing/2014/main" id="{39997599-BF81-4D2F-8441-EDC42BDB3D6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2" name="Google Shape;48;p3">
              <a:extLst>
                <a:ext uri="{FF2B5EF4-FFF2-40B4-BE49-F238E27FC236}">
                  <a16:creationId xmlns:a16="http://schemas.microsoft.com/office/drawing/2014/main" id="{EF326EAF-18FE-44A8-8522-89492779DEAC}"/>
                </a:ext>
              </a:extLst>
            </p:cNvPr>
            <p:cNvSpPr/>
            <p:nvPr/>
          </p:nvSpPr>
          <p:spPr>
            <a:xfrm rot="10800000" flipH="1">
              <a:off x="7890620" y="-634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3" name="Google Shape;52;p3">
            <a:extLst>
              <a:ext uri="{FF2B5EF4-FFF2-40B4-BE49-F238E27FC236}">
                <a16:creationId xmlns:a16="http://schemas.microsoft.com/office/drawing/2014/main" id="{83F55A85-F053-4DA2-91E4-368D1BCFB90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6569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amiljeol: Korean March 1st Movement" type="title">
  <p:cSld name="Samiljeol: Korean March 1st Movement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1;p2">
            <a:extLst>
              <a:ext uri="{FF2B5EF4-FFF2-40B4-BE49-F238E27FC236}">
                <a16:creationId xmlns:a16="http://schemas.microsoft.com/office/drawing/2014/main" id="{68F1FD5B-9D28-CF5E-360B-3960E4C46B34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29851" y="5835651"/>
            <a:ext cx="2004483" cy="1022349"/>
            <a:chOff x="7673075" y="0"/>
            <a:chExt cx="1502175" cy="766550"/>
          </a:xfrm>
        </p:grpSpPr>
        <p:sp>
          <p:nvSpPr>
            <p:cNvPr id="3" name="Google Shape;12;p2">
              <a:extLst>
                <a:ext uri="{FF2B5EF4-FFF2-40B4-BE49-F238E27FC236}">
                  <a16:creationId xmlns:a16="http://schemas.microsoft.com/office/drawing/2014/main" id="{9D5013C4-915F-2B22-928F-ECE9FD55EFA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13;p2">
              <a:extLst>
                <a:ext uri="{FF2B5EF4-FFF2-40B4-BE49-F238E27FC236}">
                  <a16:creationId xmlns:a16="http://schemas.microsoft.com/office/drawing/2014/main" id="{ADC1A740-9BBD-0595-8CC9-BE5317E4282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14;p2">
              <a:extLst>
                <a:ext uri="{FF2B5EF4-FFF2-40B4-BE49-F238E27FC236}">
                  <a16:creationId xmlns:a16="http://schemas.microsoft.com/office/drawing/2014/main" id="{55A890F6-F28B-AD02-9061-F1C1CF1DB3BF}"/>
                </a:ext>
              </a:extLst>
            </p:cNvPr>
            <p:cNvSpPr/>
            <p:nvPr/>
          </p:nvSpPr>
          <p:spPr>
            <a:xfrm rot="10800000" flipH="1">
              <a:off x="8256814" y="4761"/>
              <a:ext cx="918436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15;p2">
              <a:extLst>
                <a:ext uri="{FF2B5EF4-FFF2-40B4-BE49-F238E27FC236}">
                  <a16:creationId xmlns:a16="http://schemas.microsoft.com/office/drawing/2014/main" id="{8511DCDB-B165-C17C-CB33-E68BBD49B31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16;p2">
              <a:extLst>
                <a:ext uri="{FF2B5EF4-FFF2-40B4-BE49-F238E27FC236}">
                  <a16:creationId xmlns:a16="http://schemas.microsoft.com/office/drawing/2014/main" id="{AC5A4302-26E1-039F-D2BC-908879A04742}"/>
                </a:ext>
              </a:extLst>
            </p:cNvPr>
            <p:cNvSpPr/>
            <p:nvPr/>
          </p:nvSpPr>
          <p:spPr>
            <a:xfrm rot="10800000" flipH="1">
              <a:off x="7888805" y="0"/>
              <a:ext cx="1291205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17;p2">
            <a:extLst>
              <a:ext uri="{FF2B5EF4-FFF2-40B4-BE49-F238E27FC236}">
                <a16:creationId xmlns:a16="http://schemas.microsoft.com/office/drawing/2014/main" id="{B222AC6C-4EDC-334C-22C4-90DFCA73E49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1" y="1"/>
            <a:ext cx="2002367" cy="1022351"/>
            <a:chOff x="7673075" y="0"/>
            <a:chExt cx="1502175" cy="766550"/>
          </a:xfrm>
        </p:grpSpPr>
        <p:sp>
          <p:nvSpPr>
            <p:cNvPr id="11" name="Google Shape;18;p2">
              <a:extLst>
                <a:ext uri="{FF2B5EF4-FFF2-40B4-BE49-F238E27FC236}">
                  <a16:creationId xmlns:a16="http://schemas.microsoft.com/office/drawing/2014/main" id="{8BD1A288-D681-4BD6-D298-CBFE29DAE14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2" name="Google Shape;19;p2">
              <a:extLst>
                <a:ext uri="{FF2B5EF4-FFF2-40B4-BE49-F238E27FC236}">
                  <a16:creationId xmlns:a16="http://schemas.microsoft.com/office/drawing/2014/main" id="{8CD8C9C3-411B-D0DC-BDFE-9E3EF9C4EBA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20;p2">
              <a:extLst>
                <a:ext uri="{FF2B5EF4-FFF2-40B4-BE49-F238E27FC236}">
                  <a16:creationId xmlns:a16="http://schemas.microsoft.com/office/drawing/2014/main" id="{C13E41D4-4A18-0857-30CB-94044EC7D96A}"/>
                </a:ext>
              </a:extLst>
            </p:cNvPr>
            <p:cNvSpPr/>
            <p:nvPr/>
          </p:nvSpPr>
          <p:spPr>
            <a:xfrm rot="10800000" flipH="1">
              <a:off x="8255842" y="0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21;p2">
              <a:extLst>
                <a:ext uri="{FF2B5EF4-FFF2-40B4-BE49-F238E27FC236}">
                  <a16:creationId xmlns:a16="http://schemas.microsoft.com/office/drawing/2014/main" id="{0E904C7E-8CDF-0FF8-0C7E-62A8114CCA7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5" name="Google Shape;22;p2">
              <a:extLst>
                <a:ext uri="{FF2B5EF4-FFF2-40B4-BE49-F238E27FC236}">
                  <a16:creationId xmlns:a16="http://schemas.microsoft.com/office/drawing/2014/main" id="{CF8640DE-B6C8-A469-2EBD-2C4E4AF0AA91}"/>
                </a:ext>
              </a:extLst>
            </p:cNvPr>
            <p:cNvSpPr/>
            <p:nvPr/>
          </p:nvSpPr>
          <p:spPr>
            <a:xfrm rot="10800000" flipH="1">
              <a:off x="7884268" y="0"/>
              <a:ext cx="1290982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" name="Google Shape;23;p2">
            <a:extLst>
              <a:ext uri="{FF2B5EF4-FFF2-40B4-BE49-F238E27FC236}">
                <a16:creationId xmlns:a16="http://schemas.microsoft.com/office/drawing/2014/main" id="{6E7DC1A9-7F26-4232-EB39-37085514CA5E}"/>
              </a:ext>
            </a:extLst>
          </p:cNvPr>
          <p:cNvGrpSpPr>
            <a:grpSpLocks/>
          </p:cNvGrpSpPr>
          <p:nvPr/>
        </p:nvGrpSpPr>
        <p:grpSpPr bwMode="auto">
          <a:xfrm>
            <a:off x="10229851" y="1"/>
            <a:ext cx="2004483" cy="1022351"/>
            <a:chOff x="7673075" y="0"/>
            <a:chExt cx="1502175" cy="766550"/>
          </a:xfrm>
        </p:grpSpPr>
        <p:sp>
          <p:nvSpPr>
            <p:cNvPr id="17" name="Google Shape;24;p2">
              <a:extLst>
                <a:ext uri="{FF2B5EF4-FFF2-40B4-BE49-F238E27FC236}">
                  <a16:creationId xmlns:a16="http://schemas.microsoft.com/office/drawing/2014/main" id="{4D382F0E-09F9-C0B1-3F72-9C4CA253134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8" name="Google Shape;25;p2">
              <a:extLst>
                <a:ext uri="{FF2B5EF4-FFF2-40B4-BE49-F238E27FC236}">
                  <a16:creationId xmlns:a16="http://schemas.microsoft.com/office/drawing/2014/main" id="{3EB44AC5-B069-9797-A8C1-53319A23655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26;p2">
              <a:extLst>
                <a:ext uri="{FF2B5EF4-FFF2-40B4-BE49-F238E27FC236}">
                  <a16:creationId xmlns:a16="http://schemas.microsoft.com/office/drawing/2014/main" id="{0BF53BB6-9A03-152A-E625-058A046C930F}"/>
                </a:ext>
              </a:extLst>
            </p:cNvPr>
            <p:cNvSpPr/>
            <p:nvPr/>
          </p:nvSpPr>
          <p:spPr>
            <a:xfrm rot="10800000" flipH="1">
              <a:off x="8256814" y="0"/>
              <a:ext cx="918436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7;p2">
              <a:extLst>
                <a:ext uri="{FF2B5EF4-FFF2-40B4-BE49-F238E27FC236}">
                  <a16:creationId xmlns:a16="http://schemas.microsoft.com/office/drawing/2014/main" id="{814D1D18-6C10-9C65-97E2-20948841476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1" name="Google Shape;28;p2">
              <a:extLst>
                <a:ext uri="{FF2B5EF4-FFF2-40B4-BE49-F238E27FC236}">
                  <a16:creationId xmlns:a16="http://schemas.microsoft.com/office/drawing/2014/main" id="{5CF47F09-3676-F69D-796F-C457292F7159}"/>
                </a:ext>
              </a:extLst>
            </p:cNvPr>
            <p:cNvSpPr/>
            <p:nvPr/>
          </p:nvSpPr>
          <p:spPr>
            <a:xfrm rot="10800000" flipH="1">
              <a:off x="7884045" y="0"/>
              <a:ext cx="1291205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2" name="Google Shape;29;p2">
            <a:extLst>
              <a:ext uri="{FF2B5EF4-FFF2-40B4-BE49-F238E27FC236}">
                <a16:creationId xmlns:a16="http://schemas.microsoft.com/office/drawing/2014/main" id="{446062AE-707A-8165-ED0A-FA394A91D68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5644100" y="1503667"/>
            <a:ext cx="5891200" cy="3448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733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5685333" y="4931533"/>
            <a:ext cx="5891200" cy="54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659979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;p3">
            <a:extLst>
              <a:ext uri="{FF2B5EF4-FFF2-40B4-BE49-F238E27FC236}">
                <a16:creationId xmlns:a16="http://schemas.microsoft.com/office/drawing/2014/main" id="{B66EF6C1-1D25-66D5-6651-97FC3900D9D5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32;p3">
              <a:extLst>
                <a:ext uri="{FF2B5EF4-FFF2-40B4-BE49-F238E27FC236}">
                  <a16:creationId xmlns:a16="http://schemas.microsoft.com/office/drawing/2014/main" id="{EDCC7DCC-5554-98A4-C4F3-26829DE2A9C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3;p3">
              <a:extLst>
                <a:ext uri="{FF2B5EF4-FFF2-40B4-BE49-F238E27FC236}">
                  <a16:creationId xmlns:a16="http://schemas.microsoft.com/office/drawing/2014/main" id="{516C902B-5D69-AE1C-0082-BCF6A03C3CC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4;p3">
              <a:extLst>
                <a:ext uri="{FF2B5EF4-FFF2-40B4-BE49-F238E27FC236}">
                  <a16:creationId xmlns:a16="http://schemas.microsoft.com/office/drawing/2014/main" id="{239E1683-2D2B-D1AC-333C-F2F715E69B9B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35;p3">
              <a:extLst>
                <a:ext uri="{FF2B5EF4-FFF2-40B4-BE49-F238E27FC236}">
                  <a16:creationId xmlns:a16="http://schemas.microsoft.com/office/drawing/2014/main" id="{15ED7C27-D38F-5A75-F410-A881614DCFF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6;p3">
              <a:extLst>
                <a:ext uri="{FF2B5EF4-FFF2-40B4-BE49-F238E27FC236}">
                  <a16:creationId xmlns:a16="http://schemas.microsoft.com/office/drawing/2014/main" id="{89FE7159-E85A-640B-AC7C-BB0C09905DD3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37;p3">
            <a:extLst>
              <a:ext uri="{FF2B5EF4-FFF2-40B4-BE49-F238E27FC236}">
                <a16:creationId xmlns:a16="http://schemas.microsoft.com/office/drawing/2014/main" id="{86AA9F4D-C0D2-425D-5806-5E0372C3F3DD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9" name="Google Shape;38;p3">
              <a:extLst>
                <a:ext uri="{FF2B5EF4-FFF2-40B4-BE49-F238E27FC236}">
                  <a16:creationId xmlns:a16="http://schemas.microsoft.com/office/drawing/2014/main" id="{323245F3-A372-0B18-C597-702682240BE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9;p3">
              <a:extLst>
                <a:ext uri="{FF2B5EF4-FFF2-40B4-BE49-F238E27FC236}">
                  <a16:creationId xmlns:a16="http://schemas.microsoft.com/office/drawing/2014/main" id="{8B29A953-7E3B-469E-5BC6-3828DE30886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0;p3">
              <a:extLst>
                <a:ext uri="{FF2B5EF4-FFF2-40B4-BE49-F238E27FC236}">
                  <a16:creationId xmlns:a16="http://schemas.microsoft.com/office/drawing/2014/main" id="{960A187F-7E7C-7CCC-FA9A-990E6600A818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41;p3">
              <a:extLst>
                <a:ext uri="{FF2B5EF4-FFF2-40B4-BE49-F238E27FC236}">
                  <a16:creationId xmlns:a16="http://schemas.microsoft.com/office/drawing/2014/main" id="{7291ACBA-9704-9D86-FE17-5C5588F89B9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;p3">
              <a:extLst>
                <a:ext uri="{FF2B5EF4-FFF2-40B4-BE49-F238E27FC236}">
                  <a16:creationId xmlns:a16="http://schemas.microsoft.com/office/drawing/2014/main" id="{CFB3DE01-52AB-FF8C-C6C0-B459B88ECF3A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" name="Google Shape;43;p3">
            <a:extLst>
              <a:ext uri="{FF2B5EF4-FFF2-40B4-BE49-F238E27FC236}">
                <a16:creationId xmlns:a16="http://schemas.microsoft.com/office/drawing/2014/main" id="{20A1F0A7-9B8C-07F8-57D1-B1A7AB46977E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5" name="Google Shape;44;p3">
              <a:extLst>
                <a:ext uri="{FF2B5EF4-FFF2-40B4-BE49-F238E27FC236}">
                  <a16:creationId xmlns:a16="http://schemas.microsoft.com/office/drawing/2014/main" id="{47C9082D-66A3-A573-7144-D86FE4D82DD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5;p3">
              <a:extLst>
                <a:ext uri="{FF2B5EF4-FFF2-40B4-BE49-F238E27FC236}">
                  <a16:creationId xmlns:a16="http://schemas.microsoft.com/office/drawing/2014/main" id="{66D62DD7-4327-F8BA-475F-6A4F01092A0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46;p3">
              <a:extLst>
                <a:ext uri="{FF2B5EF4-FFF2-40B4-BE49-F238E27FC236}">
                  <a16:creationId xmlns:a16="http://schemas.microsoft.com/office/drawing/2014/main" id="{FA27A5ED-4280-E83B-95DE-2BDF7FE63CCF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47;p3">
              <a:extLst>
                <a:ext uri="{FF2B5EF4-FFF2-40B4-BE49-F238E27FC236}">
                  <a16:creationId xmlns:a16="http://schemas.microsoft.com/office/drawing/2014/main" id="{A4FC6690-D7FE-688C-CCBA-0D00C5C3981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8;p3">
              <a:extLst>
                <a:ext uri="{FF2B5EF4-FFF2-40B4-BE49-F238E27FC236}">
                  <a16:creationId xmlns:a16="http://schemas.microsoft.com/office/drawing/2014/main" id="{495B57C9-9A33-D6FB-2DDD-6526D1D662DD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0" name="Google Shape;52;p3">
            <a:extLst>
              <a:ext uri="{FF2B5EF4-FFF2-40B4-BE49-F238E27FC236}">
                <a16:creationId xmlns:a16="http://schemas.microsoft.com/office/drawing/2014/main" id="{52370F56-D717-D1B8-6295-B56398DA4EB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969564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4;p4">
            <a:extLst>
              <a:ext uri="{FF2B5EF4-FFF2-40B4-BE49-F238E27FC236}">
                <a16:creationId xmlns:a16="http://schemas.microsoft.com/office/drawing/2014/main" id="{1C9A1A74-D6CE-B4BD-DEF3-034E154DC6E3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10801" y="5835651"/>
            <a:ext cx="2004484" cy="1022349"/>
            <a:chOff x="7673075" y="0"/>
            <a:chExt cx="1502175" cy="766550"/>
          </a:xfrm>
        </p:grpSpPr>
        <p:sp>
          <p:nvSpPr>
            <p:cNvPr id="3" name="Google Shape;55;p4">
              <a:extLst>
                <a:ext uri="{FF2B5EF4-FFF2-40B4-BE49-F238E27FC236}">
                  <a16:creationId xmlns:a16="http://schemas.microsoft.com/office/drawing/2014/main" id="{AD84F9C8-E314-082C-199D-C6F35672886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56;p4">
              <a:extLst>
                <a:ext uri="{FF2B5EF4-FFF2-40B4-BE49-F238E27FC236}">
                  <a16:creationId xmlns:a16="http://schemas.microsoft.com/office/drawing/2014/main" id="{7CD4989C-B5F8-ED32-45DA-517DBC45762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57;p4">
              <a:extLst>
                <a:ext uri="{FF2B5EF4-FFF2-40B4-BE49-F238E27FC236}">
                  <a16:creationId xmlns:a16="http://schemas.microsoft.com/office/drawing/2014/main" id="{FBBCA3A6-4BAB-50B3-7BBA-3809E0A0DC3E}"/>
                </a:ext>
              </a:extLst>
            </p:cNvPr>
            <p:cNvSpPr/>
            <p:nvPr/>
          </p:nvSpPr>
          <p:spPr>
            <a:xfrm rot="10800000" flipH="1">
              <a:off x="8256813" y="4761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58;p4">
              <a:extLst>
                <a:ext uri="{FF2B5EF4-FFF2-40B4-BE49-F238E27FC236}">
                  <a16:creationId xmlns:a16="http://schemas.microsoft.com/office/drawing/2014/main" id="{916E041A-3D85-47E1-BF17-17E90817147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59;p4">
              <a:extLst>
                <a:ext uri="{FF2B5EF4-FFF2-40B4-BE49-F238E27FC236}">
                  <a16:creationId xmlns:a16="http://schemas.microsoft.com/office/drawing/2014/main" id="{31D4AEF5-D5FA-4040-7F22-2F470493BE75}"/>
                </a:ext>
              </a:extLst>
            </p:cNvPr>
            <p:cNvSpPr/>
            <p:nvPr/>
          </p:nvSpPr>
          <p:spPr>
            <a:xfrm rot="10800000" flipH="1">
              <a:off x="7888804" y="0"/>
              <a:ext cx="1291204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60;p4">
            <a:extLst>
              <a:ext uri="{FF2B5EF4-FFF2-40B4-BE49-F238E27FC236}">
                <a16:creationId xmlns:a16="http://schemas.microsoft.com/office/drawing/2014/main" id="{D56C9E0D-9CAB-DD76-D080-98F36C77944D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19051" y="1"/>
            <a:ext cx="2002368" cy="1022351"/>
            <a:chOff x="7673075" y="0"/>
            <a:chExt cx="1502175" cy="766550"/>
          </a:xfrm>
        </p:grpSpPr>
        <p:sp>
          <p:nvSpPr>
            <p:cNvPr id="9" name="Google Shape;61;p4">
              <a:extLst>
                <a:ext uri="{FF2B5EF4-FFF2-40B4-BE49-F238E27FC236}">
                  <a16:creationId xmlns:a16="http://schemas.microsoft.com/office/drawing/2014/main" id="{4602E748-2035-EA08-E999-A39D74C3CD6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62;p4">
              <a:extLst>
                <a:ext uri="{FF2B5EF4-FFF2-40B4-BE49-F238E27FC236}">
                  <a16:creationId xmlns:a16="http://schemas.microsoft.com/office/drawing/2014/main" id="{E2A9105A-DCF1-B7D8-3A76-A25582A59B2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63;p4">
              <a:extLst>
                <a:ext uri="{FF2B5EF4-FFF2-40B4-BE49-F238E27FC236}">
                  <a16:creationId xmlns:a16="http://schemas.microsoft.com/office/drawing/2014/main" id="{2F430A99-2CC2-DF71-A03A-91E9F960FA59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64;p4">
              <a:extLst>
                <a:ext uri="{FF2B5EF4-FFF2-40B4-BE49-F238E27FC236}">
                  <a16:creationId xmlns:a16="http://schemas.microsoft.com/office/drawing/2014/main" id="{4C7DE3C0-765C-B8D6-CD34-35DA6C4454F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65;p4">
              <a:extLst>
                <a:ext uri="{FF2B5EF4-FFF2-40B4-BE49-F238E27FC236}">
                  <a16:creationId xmlns:a16="http://schemas.microsoft.com/office/drawing/2014/main" id="{4108B085-4855-5D89-2689-B1A33072DFD9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68;p4">
            <a:extLst>
              <a:ext uri="{FF2B5EF4-FFF2-40B4-BE49-F238E27FC236}">
                <a16:creationId xmlns:a16="http://schemas.microsoft.com/office/drawing/2014/main" id="{D5AEB4B4-906C-6478-F5C6-88587749B65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Google Shape;66;p4"/>
          <p:cNvSpPr txBox="1">
            <a:spLocks noGrp="1"/>
          </p:cNvSpPr>
          <p:nvPr>
            <p:ph type="body" idx="1"/>
          </p:nvPr>
        </p:nvSpPr>
        <p:spPr>
          <a:xfrm>
            <a:off x="955600" y="1543900"/>
            <a:ext cx="10280400" cy="458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609585" lvl="0" indent="-457189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  <a:defRPr sz="1467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alphaLcPeriod"/>
              <a:defRPr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romanLcPeriod"/>
              <a:defRPr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arabicPeriod"/>
              <a:defRPr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alphaLcPeriod"/>
              <a:defRPr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romanLcPeriod"/>
              <a:defRPr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arabicPeriod"/>
              <a:defRPr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alphaLcPeriod"/>
              <a:defRPr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Clr>
                <a:srgbClr val="FFB000"/>
              </a:buClr>
              <a:buSzPts val="1400"/>
              <a:buFont typeface="Arial"/>
              <a:buAutoNum type="romanLcPeriod"/>
              <a:defRPr/>
            </a:lvl9pPr>
          </a:lstStyle>
          <a:p>
            <a:endParaRPr/>
          </a:p>
        </p:txBody>
      </p:sp>
      <p:sp>
        <p:nvSpPr>
          <p:cNvPr id="67" name="Google Shape;67;p4"/>
          <p:cNvSpPr txBox="1">
            <a:spLocks noGrp="1"/>
          </p:cNvSpPr>
          <p:nvPr>
            <p:ph type="title"/>
          </p:nvPr>
        </p:nvSpPr>
        <p:spPr>
          <a:xfrm>
            <a:off x="955733" y="572933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5014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15;p6">
            <a:extLst>
              <a:ext uri="{FF2B5EF4-FFF2-40B4-BE49-F238E27FC236}">
                <a16:creationId xmlns:a16="http://schemas.microsoft.com/office/drawing/2014/main" id="{3300FABE-A965-81EE-112A-D9C162375A8A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10801" y="5835651"/>
            <a:ext cx="2004484" cy="1022349"/>
            <a:chOff x="7673075" y="0"/>
            <a:chExt cx="1502175" cy="766550"/>
          </a:xfrm>
        </p:grpSpPr>
        <p:sp>
          <p:nvSpPr>
            <p:cNvPr id="3" name="Google Shape;116;p6">
              <a:extLst>
                <a:ext uri="{FF2B5EF4-FFF2-40B4-BE49-F238E27FC236}">
                  <a16:creationId xmlns:a16="http://schemas.microsoft.com/office/drawing/2014/main" id="{F48F359F-A271-30B5-3DD2-4701D1D046E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117;p6">
              <a:extLst>
                <a:ext uri="{FF2B5EF4-FFF2-40B4-BE49-F238E27FC236}">
                  <a16:creationId xmlns:a16="http://schemas.microsoft.com/office/drawing/2014/main" id="{20DA7478-495A-381F-0215-D4EAA39032D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118;p6">
              <a:extLst>
                <a:ext uri="{FF2B5EF4-FFF2-40B4-BE49-F238E27FC236}">
                  <a16:creationId xmlns:a16="http://schemas.microsoft.com/office/drawing/2014/main" id="{A55BD921-F778-89B1-41B9-143EAF0E8A87}"/>
                </a:ext>
              </a:extLst>
            </p:cNvPr>
            <p:cNvSpPr/>
            <p:nvPr/>
          </p:nvSpPr>
          <p:spPr>
            <a:xfrm rot="10800000" flipH="1">
              <a:off x="8256813" y="4761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119;p6">
              <a:extLst>
                <a:ext uri="{FF2B5EF4-FFF2-40B4-BE49-F238E27FC236}">
                  <a16:creationId xmlns:a16="http://schemas.microsoft.com/office/drawing/2014/main" id="{D18E6790-481E-C287-163C-41FE49C41E1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120;p6">
              <a:extLst>
                <a:ext uri="{FF2B5EF4-FFF2-40B4-BE49-F238E27FC236}">
                  <a16:creationId xmlns:a16="http://schemas.microsoft.com/office/drawing/2014/main" id="{5127E228-5B2B-AB66-CEA3-DA7EA57112B7}"/>
                </a:ext>
              </a:extLst>
            </p:cNvPr>
            <p:cNvSpPr/>
            <p:nvPr/>
          </p:nvSpPr>
          <p:spPr>
            <a:xfrm rot="10800000" flipH="1">
              <a:off x="7888804" y="0"/>
              <a:ext cx="1291204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121;p6">
            <a:extLst>
              <a:ext uri="{FF2B5EF4-FFF2-40B4-BE49-F238E27FC236}">
                <a16:creationId xmlns:a16="http://schemas.microsoft.com/office/drawing/2014/main" id="{3B01BDF2-3AE6-928D-10E8-F0B80C8EAB81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19051" y="1"/>
            <a:ext cx="2002368" cy="1022351"/>
            <a:chOff x="7673075" y="0"/>
            <a:chExt cx="1502175" cy="766550"/>
          </a:xfrm>
        </p:grpSpPr>
        <p:sp>
          <p:nvSpPr>
            <p:cNvPr id="9" name="Google Shape;122;p6">
              <a:extLst>
                <a:ext uri="{FF2B5EF4-FFF2-40B4-BE49-F238E27FC236}">
                  <a16:creationId xmlns:a16="http://schemas.microsoft.com/office/drawing/2014/main" id="{AA897D5B-391E-8625-D07B-3F6F5EE47E4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123;p6">
              <a:extLst>
                <a:ext uri="{FF2B5EF4-FFF2-40B4-BE49-F238E27FC236}">
                  <a16:creationId xmlns:a16="http://schemas.microsoft.com/office/drawing/2014/main" id="{F137F405-F276-1C1A-987C-BC262DB60C3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124;p6">
              <a:extLst>
                <a:ext uri="{FF2B5EF4-FFF2-40B4-BE49-F238E27FC236}">
                  <a16:creationId xmlns:a16="http://schemas.microsoft.com/office/drawing/2014/main" id="{0CD51CEA-BE49-CD0B-E2E9-CAE4A5BAB817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5;p6">
              <a:extLst>
                <a:ext uri="{FF2B5EF4-FFF2-40B4-BE49-F238E27FC236}">
                  <a16:creationId xmlns:a16="http://schemas.microsoft.com/office/drawing/2014/main" id="{FBAA0B6F-B8F2-FEFA-F5D3-E7715F2AE4C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126;p6">
              <a:extLst>
                <a:ext uri="{FF2B5EF4-FFF2-40B4-BE49-F238E27FC236}">
                  <a16:creationId xmlns:a16="http://schemas.microsoft.com/office/drawing/2014/main" id="{6E6E7460-89A6-689A-6FFE-C6A93DFC4F15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127;p6">
            <a:extLst>
              <a:ext uri="{FF2B5EF4-FFF2-40B4-BE49-F238E27FC236}">
                <a16:creationId xmlns:a16="http://schemas.microsoft.com/office/drawing/2014/main" id="{4A8AE643-9896-8092-01E0-9D6E24D97F0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" name="Google Shape;114;p6"/>
          <p:cNvSpPr txBox="1">
            <a:spLocks noGrp="1"/>
          </p:cNvSpPr>
          <p:nvPr>
            <p:ph type="title"/>
          </p:nvPr>
        </p:nvSpPr>
        <p:spPr>
          <a:xfrm>
            <a:off x="955733" y="572767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5735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45;p8">
            <a:extLst>
              <a:ext uri="{FF2B5EF4-FFF2-40B4-BE49-F238E27FC236}">
                <a16:creationId xmlns:a16="http://schemas.microsoft.com/office/drawing/2014/main" id="{8EBAB875-0D4A-7B9E-6007-224B4AE7BE26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1"/>
            <a:ext cx="3244851" cy="1655233"/>
            <a:chOff x="7673075" y="0"/>
            <a:chExt cx="1502175" cy="766550"/>
          </a:xfrm>
        </p:grpSpPr>
        <p:sp>
          <p:nvSpPr>
            <p:cNvPr id="3" name="Google Shape;146;p8">
              <a:extLst>
                <a:ext uri="{FF2B5EF4-FFF2-40B4-BE49-F238E27FC236}">
                  <a16:creationId xmlns:a16="http://schemas.microsoft.com/office/drawing/2014/main" id="{423B43D4-D7E1-2AD4-1ED1-30EF11D8A23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147;p8">
              <a:extLst>
                <a:ext uri="{FF2B5EF4-FFF2-40B4-BE49-F238E27FC236}">
                  <a16:creationId xmlns:a16="http://schemas.microsoft.com/office/drawing/2014/main" id="{178A06FF-BE7A-6A58-D342-F692C37F24E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148;p8">
              <a:extLst>
                <a:ext uri="{FF2B5EF4-FFF2-40B4-BE49-F238E27FC236}">
                  <a16:creationId xmlns:a16="http://schemas.microsoft.com/office/drawing/2014/main" id="{8B9A0274-0D33-741D-4062-D56524058D2A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149;p8">
              <a:extLst>
                <a:ext uri="{FF2B5EF4-FFF2-40B4-BE49-F238E27FC236}">
                  <a16:creationId xmlns:a16="http://schemas.microsoft.com/office/drawing/2014/main" id="{E5E524BE-5828-5E21-8BDE-2B36238E870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150;p8">
              <a:extLst>
                <a:ext uri="{FF2B5EF4-FFF2-40B4-BE49-F238E27FC236}">
                  <a16:creationId xmlns:a16="http://schemas.microsoft.com/office/drawing/2014/main" id="{EB605DC1-AA12-3D43-A28A-533B38D82439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151;p8">
            <a:extLst>
              <a:ext uri="{FF2B5EF4-FFF2-40B4-BE49-F238E27FC236}">
                <a16:creationId xmlns:a16="http://schemas.microsoft.com/office/drawing/2014/main" id="{DA24587A-B966-78FE-C4C5-5DEABA393A71}"/>
              </a:ext>
            </a:extLst>
          </p:cNvPr>
          <p:cNvGrpSpPr>
            <a:grpSpLocks/>
          </p:cNvGrpSpPr>
          <p:nvPr/>
        </p:nvGrpSpPr>
        <p:grpSpPr bwMode="auto">
          <a:xfrm>
            <a:off x="8957733" y="1"/>
            <a:ext cx="3244851" cy="1655233"/>
            <a:chOff x="7673075" y="0"/>
            <a:chExt cx="1502175" cy="766550"/>
          </a:xfrm>
        </p:grpSpPr>
        <p:sp>
          <p:nvSpPr>
            <p:cNvPr id="9" name="Google Shape;152;p8">
              <a:extLst>
                <a:ext uri="{FF2B5EF4-FFF2-40B4-BE49-F238E27FC236}">
                  <a16:creationId xmlns:a16="http://schemas.microsoft.com/office/drawing/2014/main" id="{AFAE3DEA-494F-15E2-29C6-FD097662407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153;p8">
              <a:extLst>
                <a:ext uri="{FF2B5EF4-FFF2-40B4-BE49-F238E27FC236}">
                  <a16:creationId xmlns:a16="http://schemas.microsoft.com/office/drawing/2014/main" id="{F90E8703-C468-C188-2651-C3F7C9AE68F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154;p8">
              <a:extLst>
                <a:ext uri="{FF2B5EF4-FFF2-40B4-BE49-F238E27FC236}">
                  <a16:creationId xmlns:a16="http://schemas.microsoft.com/office/drawing/2014/main" id="{0BC77FFA-C231-DEBF-417F-0C690883E5A1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55;p8">
              <a:extLst>
                <a:ext uri="{FF2B5EF4-FFF2-40B4-BE49-F238E27FC236}">
                  <a16:creationId xmlns:a16="http://schemas.microsoft.com/office/drawing/2014/main" id="{BA1B9710-BAD2-6D22-F1A8-D6087289ECA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156;p8">
              <a:extLst>
                <a:ext uri="{FF2B5EF4-FFF2-40B4-BE49-F238E27FC236}">
                  <a16:creationId xmlns:a16="http://schemas.microsoft.com/office/drawing/2014/main" id="{6FA53385-29E9-9F21-56B9-2667D3376749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157;p8">
            <a:extLst>
              <a:ext uri="{FF2B5EF4-FFF2-40B4-BE49-F238E27FC236}">
                <a16:creationId xmlns:a16="http://schemas.microsoft.com/office/drawing/2014/main" id="{7652F294-2D78-0630-C0A3-077E8B1D5600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4" name="Google Shape;144;p8"/>
          <p:cNvSpPr txBox="1">
            <a:spLocks noGrp="1"/>
          </p:cNvSpPr>
          <p:nvPr>
            <p:ph type="title"/>
          </p:nvPr>
        </p:nvSpPr>
        <p:spPr>
          <a:xfrm>
            <a:off x="1159933" y="1900933"/>
            <a:ext cx="9857600" cy="268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16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846305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61;p9">
            <a:extLst>
              <a:ext uri="{FF2B5EF4-FFF2-40B4-BE49-F238E27FC236}">
                <a16:creationId xmlns:a16="http://schemas.microsoft.com/office/drawing/2014/main" id="{AE35CB0F-D334-11AC-C1D0-C8FAA4BF2603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162;p9">
              <a:extLst>
                <a:ext uri="{FF2B5EF4-FFF2-40B4-BE49-F238E27FC236}">
                  <a16:creationId xmlns:a16="http://schemas.microsoft.com/office/drawing/2014/main" id="{E275191F-6957-AD62-A483-F48D8B7715F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163;p9">
              <a:extLst>
                <a:ext uri="{FF2B5EF4-FFF2-40B4-BE49-F238E27FC236}">
                  <a16:creationId xmlns:a16="http://schemas.microsoft.com/office/drawing/2014/main" id="{D2A1866B-71F4-AB86-B77B-17DF78EFB22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164;p9">
              <a:extLst>
                <a:ext uri="{FF2B5EF4-FFF2-40B4-BE49-F238E27FC236}">
                  <a16:creationId xmlns:a16="http://schemas.microsoft.com/office/drawing/2014/main" id="{406A152F-30E6-8A11-F8C6-903377E2A6C2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165;p9">
              <a:extLst>
                <a:ext uri="{FF2B5EF4-FFF2-40B4-BE49-F238E27FC236}">
                  <a16:creationId xmlns:a16="http://schemas.microsoft.com/office/drawing/2014/main" id="{C2A425EA-99AD-ABCB-C74B-72209DA5265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166;p9">
              <a:extLst>
                <a:ext uri="{FF2B5EF4-FFF2-40B4-BE49-F238E27FC236}">
                  <a16:creationId xmlns:a16="http://schemas.microsoft.com/office/drawing/2014/main" id="{9816264A-825A-82E3-41E1-2A6C946C8126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167;p9">
            <a:extLst>
              <a:ext uri="{FF2B5EF4-FFF2-40B4-BE49-F238E27FC236}">
                <a16:creationId xmlns:a16="http://schemas.microsoft.com/office/drawing/2014/main" id="{6DF8A966-51FB-DF19-2D55-F36D973577AD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9" name="Google Shape;168;p9">
              <a:extLst>
                <a:ext uri="{FF2B5EF4-FFF2-40B4-BE49-F238E27FC236}">
                  <a16:creationId xmlns:a16="http://schemas.microsoft.com/office/drawing/2014/main" id="{8992AA86-F4B4-946B-B171-90A397753C0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169;p9">
              <a:extLst>
                <a:ext uri="{FF2B5EF4-FFF2-40B4-BE49-F238E27FC236}">
                  <a16:creationId xmlns:a16="http://schemas.microsoft.com/office/drawing/2014/main" id="{1AF9AB4F-3651-0752-653C-AED31DDAAE0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170;p9">
              <a:extLst>
                <a:ext uri="{FF2B5EF4-FFF2-40B4-BE49-F238E27FC236}">
                  <a16:creationId xmlns:a16="http://schemas.microsoft.com/office/drawing/2014/main" id="{F7EFBD82-0EC5-7D7F-8BF8-C4024F226EEA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71;p9">
              <a:extLst>
                <a:ext uri="{FF2B5EF4-FFF2-40B4-BE49-F238E27FC236}">
                  <a16:creationId xmlns:a16="http://schemas.microsoft.com/office/drawing/2014/main" id="{CB57ACD0-7B96-5E30-AEAC-A1900DA0FF7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172;p9">
              <a:extLst>
                <a:ext uri="{FF2B5EF4-FFF2-40B4-BE49-F238E27FC236}">
                  <a16:creationId xmlns:a16="http://schemas.microsoft.com/office/drawing/2014/main" id="{4576953F-2608-6A7B-845F-89559F7747FE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173;p9">
            <a:extLst>
              <a:ext uri="{FF2B5EF4-FFF2-40B4-BE49-F238E27FC236}">
                <a16:creationId xmlns:a16="http://schemas.microsoft.com/office/drawing/2014/main" id="{5DD953FA-4C8D-AC7F-9950-C600A153C19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" name="Google Shape;159;p9"/>
          <p:cNvSpPr txBox="1">
            <a:spLocks noGrp="1"/>
          </p:cNvSpPr>
          <p:nvPr>
            <p:ph type="title"/>
          </p:nvPr>
        </p:nvSpPr>
        <p:spPr>
          <a:xfrm>
            <a:off x="6202307" y="2022900"/>
            <a:ext cx="5147600" cy="10860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160" name="Google Shape;160;p9"/>
          <p:cNvSpPr txBox="1">
            <a:spLocks noGrp="1"/>
          </p:cNvSpPr>
          <p:nvPr>
            <p:ph type="subTitle" idx="1"/>
          </p:nvPr>
        </p:nvSpPr>
        <p:spPr>
          <a:xfrm>
            <a:off x="6202300" y="2928700"/>
            <a:ext cx="4824800" cy="221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987027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75;p10">
            <a:extLst>
              <a:ext uri="{FF2B5EF4-FFF2-40B4-BE49-F238E27FC236}">
                <a16:creationId xmlns:a16="http://schemas.microsoft.com/office/drawing/2014/main" id="{1A83F5A8-35DD-0C39-50CC-6AD2802392B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oogle Shape;177;p10">
            <a:extLst>
              <a:ext uri="{FF2B5EF4-FFF2-40B4-BE49-F238E27FC236}">
                <a16:creationId xmlns:a16="http://schemas.microsoft.com/office/drawing/2014/main" id="{1CF95421-07A6-4A9F-0F85-13B58C6798D7}"/>
              </a:ext>
            </a:extLst>
          </p:cNvPr>
          <p:cNvGrpSpPr>
            <a:grpSpLocks/>
          </p:cNvGrpSpPr>
          <p:nvPr/>
        </p:nvGrpSpPr>
        <p:grpSpPr bwMode="auto">
          <a:xfrm>
            <a:off x="8957733" y="1"/>
            <a:ext cx="3244851" cy="1655233"/>
            <a:chOff x="7673075" y="0"/>
            <a:chExt cx="1502175" cy="766550"/>
          </a:xfrm>
        </p:grpSpPr>
        <p:sp>
          <p:nvSpPr>
            <p:cNvPr id="4" name="Google Shape;178;p10">
              <a:extLst>
                <a:ext uri="{FF2B5EF4-FFF2-40B4-BE49-F238E27FC236}">
                  <a16:creationId xmlns:a16="http://schemas.microsoft.com/office/drawing/2014/main" id="{38CE587B-9F4D-227F-5218-9242F790DD3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179;p10">
              <a:extLst>
                <a:ext uri="{FF2B5EF4-FFF2-40B4-BE49-F238E27FC236}">
                  <a16:creationId xmlns:a16="http://schemas.microsoft.com/office/drawing/2014/main" id="{7EAD4818-48E3-803B-98DA-26BF0DD135A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6" name="Google Shape;180;p10">
              <a:extLst>
                <a:ext uri="{FF2B5EF4-FFF2-40B4-BE49-F238E27FC236}">
                  <a16:creationId xmlns:a16="http://schemas.microsoft.com/office/drawing/2014/main" id="{39B76946-2AFF-5662-5B38-EDE1DC67901D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181;p10">
              <a:extLst>
                <a:ext uri="{FF2B5EF4-FFF2-40B4-BE49-F238E27FC236}">
                  <a16:creationId xmlns:a16="http://schemas.microsoft.com/office/drawing/2014/main" id="{1CD01AEF-5B8B-5958-EA07-0A9AD79C5FB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8" name="Google Shape;182;p10">
              <a:extLst>
                <a:ext uri="{FF2B5EF4-FFF2-40B4-BE49-F238E27FC236}">
                  <a16:creationId xmlns:a16="http://schemas.microsoft.com/office/drawing/2014/main" id="{A9DCAD77-535B-8D79-F57A-E31694E67C81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" name="Google Shape;183;p10">
            <a:extLst>
              <a:ext uri="{FF2B5EF4-FFF2-40B4-BE49-F238E27FC236}">
                <a16:creationId xmlns:a16="http://schemas.microsoft.com/office/drawing/2014/main" id="{2232B98A-4C13-34B1-D1BB-E499338C5E12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8957733" y="5202768"/>
            <a:ext cx="3244851" cy="1655233"/>
            <a:chOff x="7673075" y="0"/>
            <a:chExt cx="1502175" cy="766550"/>
          </a:xfrm>
        </p:grpSpPr>
        <p:sp>
          <p:nvSpPr>
            <p:cNvPr id="10" name="Google Shape;184;p10">
              <a:extLst>
                <a:ext uri="{FF2B5EF4-FFF2-40B4-BE49-F238E27FC236}">
                  <a16:creationId xmlns:a16="http://schemas.microsoft.com/office/drawing/2014/main" id="{DAC87CA7-9A4B-DB00-95C2-C2F723F6F16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185;p10">
              <a:extLst>
                <a:ext uri="{FF2B5EF4-FFF2-40B4-BE49-F238E27FC236}">
                  <a16:creationId xmlns:a16="http://schemas.microsoft.com/office/drawing/2014/main" id="{D0A22545-22B0-812D-E355-E29E7ED8CF5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2" name="Google Shape;186;p10">
              <a:extLst>
                <a:ext uri="{FF2B5EF4-FFF2-40B4-BE49-F238E27FC236}">
                  <a16:creationId xmlns:a16="http://schemas.microsoft.com/office/drawing/2014/main" id="{C7217657-41EB-BA33-0102-DCB5DE4884D2}"/>
                </a:ext>
              </a:extLst>
            </p:cNvPr>
            <p:cNvSpPr/>
            <p:nvPr/>
          </p:nvSpPr>
          <p:spPr>
            <a:xfrm rot="10800000" flipH="1">
              <a:off x="8259051" y="5881"/>
              <a:ext cx="919139" cy="40484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87;p10">
              <a:extLst>
                <a:ext uri="{FF2B5EF4-FFF2-40B4-BE49-F238E27FC236}">
                  <a16:creationId xmlns:a16="http://schemas.microsoft.com/office/drawing/2014/main" id="{C373AAAE-711F-D7DA-5CBB-6A640D97A9D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4" name="Google Shape;188;p10">
              <a:extLst>
                <a:ext uri="{FF2B5EF4-FFF2-40B4-BE49-F238E27FC236}">
                  <a16:creationId xmlns:a16="http://schemas.microsoft.com/office/drawing/2014/main" id="{64F98A5E-841C-3FDC-5A96-038FE044CC35}"/>
                </a:ext>
              </a:extLst>
            </p:cNvPr>
            <p:cNvSpPr/>
            <p:nvPr/>
          </p:nvSpPr>
          <p:spPr>
            <a:xfrm rot="10800000" flipH="1">
              <a:off x="7886691" y="294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6" name="Google Shape;176;p10"/>
          <p:cNvSpPr txBox="1">
            <a:spLocks noGrp="1"/>
          </p:cNvSpPr>
          <p:nvPr>
            <p:ph type="title"/>
          </p:nvPr>
        </p:nvSpPr>
        <p:spPr>
          <a:xfrm>
            <a:off x="6663433" y="2186000"/>
            <a:ext cx="4626400" cy="248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148184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92;p11">
            <a:extLst>
              <a:ext uri="{FF2B5EF4-FFF2-40B4-BE49-F238E27FC236}">
                <a16:creationId xmlns:a16="http://schemas.microsoft.com/office/drawing/2014/main" id="{7E94F5DC-E45E-F473-0E92-EAFE119F4DA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1"/>
            <a:ext cx="3244851" cy="1655233"/>
            <a:chOff x="7673075" y="0"/>
            <a:chExt cx="1502175" cy="766550"/>
          </a:xfrm>
        </p:grpSpPr>
        <p:sp>
          <p:nvSpPr>
            <p:cNvPr id="3" name="Google Shape;193;p11">
              <a:extLst>
                <a:ext uri="{FF2B5EF4-FFF2-40B4-BE49-F238E27FC236}">
                  <a16:creationId xmlns:a16="http://schemas.microsoft.com/office/drawing/2014/main" id="{EB27460A-21F9-FE7C-0733-C7C5A343B74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194;p11">
              <a:extLst>
                <a:ext uri="{FF2B5EF4-FFF2-40B4-BE49-F238E27FC236}">
                  <a16:creationId xmlns:a16="http://schemas.microsoft.com/office/drawing/2014/main" id="{E29FE34C-1260-7354-2465-758B8AE1757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195;p11">
              <a:extLst>
                <a:ext uri="{FF2B5EF4-FFF2-40B4-BE49-F238E27FC236}">
                  <a16:creationId xmlns:a16="http://schemas.microsoft.com/office/drawing/2014/main" id="{EEB999AB-D8BD-5267-9E72-29D45B3C4DF5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196;p11">
              <a:extLst>
                <a:ext uri="{FF2B5EF4-FFF2-40B4-BE49-F238E27FC236}">
                  <a16:creationId xmlns:a16="http://schemas.microsoft.com/office/drawing/2014/main" id="{5F1DF39D-6369-8E8A-6A30-BE43282CEDB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197;p11">
              <a:extLst>
                <a:ext uri="{FF2B5EF4-FFF2-40B4-BE49-F238E27FC236}">
                  <a16:creationId xmlns:a16="http://schemas.microsoft.com/office/drawing/2014/main" id="{8E8B54B9-F1C9-4CFC-9957-0E99E92640AD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198;p11">
            <a:extLst>
              <a:ext uri="{FF2B5EF4-FFF2-40B4-BE49-F238E27FC236}">
                <a16:creationId xmlns:a16="http://schemas.microsoft.com/office/drawing/2014/main" id="{29FB115A-3353-CD68-DE18-9D7D572D6FA4}"/>
              </a:ext>
            </a:extLst>
          </p:cNvPr>
          <p:cNvGrpSpPr>
            <a:grpSpLocks/>
          </p:cNvGrpSpPr>
          <p:nvPr/>
        </p:nvGrpSpPr>
        <p:grpSpPr bwMode="auto">
          <a:xfrm>
            <a:off x="8957733" y="1"/>
            <a:ext cx="3244851" cy="1655233"/>
            <a:chOff x="7673075" y="0"/>
            <a:chExt cx="1502175" cy="766550"/>
          </a:xfrm>
        </p:grpSpPr>
        <p:sp>
          <p:nvSpPr>
            <p:cNvPr id="9" name="Google Shape;199;p11">
              <a:extLst>
                <a:ext uri="{FF2B5EF4-FFF2-40B4-BE49-F238E27FC236}">
                  <a16:creationId xmlns:a16="http://schemas.microsoft.com/office/drawing/2014/main" id="{26C09D34-DF1D-FA6C-E9FA-489C39CD524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200;p11">
              <a:extLst>
                <a:ext uri="{FF2B5EF4-FFF2-40B4-BE49-F238E27FC236}">
                  <a16:creationId xmlns:a16="http://schemas.microsoft.com/office/drawing/2014/main" id="{C636BBDB-F52E-C379-D071-B315FDC498B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201;p11">
              <a:extLst>
                <a:ext uri="{FF2B5EF4-FFF2-40B4-BE49-F238E27FC236}">
                  <a16:creationId xmlns:a16="http://schemas.microsoft.com/office/drawing/2014/main" id="{9BB0C44D-3272-84D8-A2EE-CBD1F14E11CD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202;p11">
              <a:extLst>
                <a:ext uri="{FF2B5EF4-FFF2-40B4-BE49-F238E27FC236}">
                  <a16:creationId xmlns:a16="http://schemas.microsoft.com/office/drawing/2014/main" id="{DF058B89-F48F-395E-D2ED-7DBDD7E396F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203;p11">
              <a:extLst>
                <a:ext uri="{FF2B5EF4-FFF2-40B4-BE49-F238E27FC236}">
                  <a16:creationId xmlns:a16="http://schemas.microsoft.com/office/drawing/2014/main" id="{B9CD1AE2-CFE7-BC7B-AA06-4724FF340B11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204;p11">
            <a:extLst>
              <a:ext uri="{FF2B5EF4-FFF2-40B4-BE49-F238E27FC236}">
                <a16:creationId xmlns:a16="http://schemas.microsoft.com/office/drawing/2014/main" id="{D4DC8075-D19B-00DA-2955-9C6326B6DA6F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0" name="Google Shape;190;p11"/>
          <p:cNvSpPr txBox="1">
            <a:spLocks noGrp="1"/>
          </p:cNvSpPr>
          <p:nvPr>
            <p:ph type="subTitle" idx="1"/>
          </p:nvPr>
        </p:nvSpPr>
        <p:spPr>
          <a:xfrm>
            <a:off x="3177600" y="4033357"/>
            <a:ext cx="5836800" cy="8536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91" name="Google Shape;191;p11"/>
          <p:cNvSpPr txBox="1">
            <a:spLocks noGrp="1"/>
          </p:cNvSpPr>
          <p:nvPr>
            <p:ph type="title"/>
          </p:nvPr>
        </p:nvSpPr>
        <p:spPr>
          <a:xfrm>
            <a:off x="955733" y="1971043"/>
            <a:ext cx="10280400" cy="1843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703005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0;p13">
            <a:extLst>
              <a:ext uri="{FF2B5EF4-FFF2-40B4-BE49-F238E27FC236}">
                <a16:creationId xmlns:a16="http://schemas.microsoft.com/office/drawing/2014/main" id="{289BF0A4-EEF6-221C-866A-2216E0EC9E49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221;p13">
              <a:extLst>
                <a:ext uri="{FF2B5EF4-FFF2-40B4-BE49-F238E27FC236}">
                  <a16:creationId xmlns:a16="http://schemas.microsoft.com/office/drawing/2014/main" id="{F6EF0E6E-93E8-E2EC-2E7E-FA73BF992489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222;p13">
                <a:extLst>
                  <a:ext uri="{FF2B5EF4-FFF2-40B4-BE49-F238E27FC236}">
                    <a16:creationId xmlns:a16="http://schemas.microsoft.com/office/drawing/2014/main" id="{19142A2B-51CF-DB02-379E-B1FE986584F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223;p13">
                <a:extLst>
                  <a:ext uri="{FF2B5EF4-FFF2-40B4-BE49-F238E27FC236}">
                    <a16:creationId xmlns:a16="http://schemas.microsoft.com/office/drawing/2014/main" id="{0EB9A3EF-82DE-3A73-7DAB-1394F985619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224;p13">
                <a:extLst>
                  <a:ext uri="{FF2B5EF4-FFF2-40B4-BE49-F238E27FC236}">
                    <a16:creationId xmlns:a16="http://schemas.microsoft.com/office/drawing/2014/main" id="{5365A217-18F3-A2C7-B0B7-41C05C61EF26}"/>
                  </a:ext>
                </a:extLst>
              </p:cNvPr>
              <p:cNvSpPr/>
              <p:nvPr/>
            </p:nvSpPr>
            <p:spPr>
              <a:xfrm rot="10800000" flipH="1">
                <a:off x="8260900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225;p13">
                <a:extLst>
                  <a:ext uri="{FF2B5EF4-FFF2-40B4-BE49-F238E27FC236}">
                    <a16:creationId xmlns:a16="http://schemas.microsoft.com/office/drawing/2014/main" id="{43E030B0-A7C1-E6D8-C85D-D0E8969C304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226;p13">
                <a:extLst>
                  <a:ext uri="{FF2B5EF4-FFF2-40B4-BE49-F238E27FC236}">
                    <a16:creationId xmlns:a16="http://schemas.microsoft.com/office/drawing/2014/main" id="{BF019D3A-42E9-C2A7-B8FC-8C0C09B285CE}"/>
                  </a:ext>
                </a:extLst>
              </p:cNvPr>
              <p:cNvSpPr/>
              <p:nvPr/>
            </p:nvSpPr>
            <p:spPr>
              <a:xfrm rot="10800000" flipH="1">
                <a:off x="7889445" y="-4763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227;p13">
              <a:extLst>
                <a:ext uri="{FF2B5EF4-FFF2-40B4-BE49-F238E27FC236}">
                  <a16:creationId xmlns:a16="http://schemas.microsoft.com/office/drawing/2014/main" id="{4EABBA3D-3477-D171-C699-C675B6A416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228;p13">
                <a:extLst>
                  <a:ext uri="{FF2B5EF4-FFF2-40B4-BE49-F238E27FC236}">
                    <a16:creationId xmlns:a16="http://schemas.microsoft.com/office/drawing/2014/main" id="{29887C2E-78CF-0C43-A9E7-CCF18FB33FC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229;p13">
                <a:extLst>
                  <a:ext uri="{FF2B5EF4-FFF2-40B4-BE49-F238E27FC236}">
                    <a16:creationId xmlns:a16="http://schemas.microsoft.com/office/drawing/2014/main" id="{A5AB2410-C390-D175-76B7-35701317395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230;p13">
                <a:extLst>
                  <a:ext uri="{FF2B5EF4-FFF2-40B4-BE49-F238E27FC236}">
                    <a16:creationId xmlns:a16="http://schemas.microsoft.com/office/drawing/2014/main" id="{90EE6968-8FEB-A3F5-DBA9-CDC1C778B30C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231;p13">
                <a:extLst>
                  <a:ext uri="{FF2B5EF4-FFF2-40B4-BE49-F238E27FC236}">
                    <a16:creationId xmlns:a16="http://schemas.microsoft.com/office/drawing/2014/main" id="{FC5649E2-22E7-DE37-30C5-7C177D981F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232;p13">
                <a:extLst>
                  <a:ext uri="{FF2B5EF4-FFF2-40B4-BE49-F238E27FC236}">
                    <a16:creationId xmlns:a16="http://schemas.microsoft.com/office/drawing/2014/main" id="{B0FE48DE-5627-4E36-34B7-C2C52296867A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233;p13">
            <a:extLst>
              <a:ext uri="{FF2B5EF4-FFF2-40B4-BE49-F238E27FC236}">
                <a16:creationId xmlns:a16="http://schemas.microsoft.com/office/drawing/2014/main" id="{5928CB33-FB7A-3433-A2E0-4FB3507C7D0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59530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0;p17">
            <a:extLst>
              <a:ext uri="{FF2B5EF4-FFF2-40B4-BE49-F238E27FC236}">
                <a16:creationId xmlns:a16="http://schemas.microsoft.com/office/drawing/2014/main" id="{719B5ADF-263C-0F36-63A6-289BF5D97BF5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9863667" y="5668434"/>
            <a:ext cx="2332567" cy="1189567"/>
            <a:chOff x="7673075" y="0"/>
            <a:chExt cx="1502175" cy="766550"/>
          </a:xfrm>
        </p:grpSpPr>
        <p:sp>
          <p:nvSpPr>
            <p:cNvPr id="3" name="Google Shape;311;p17">
              <a:extLst>
                <a:ext uri="{FF2B5EF4-FFF2-40B4-BE49-F238E27FC236}">
                  <a16:creationId xmlns:a16="http://schemas.microsoft.com/office/drawing/2014/main" id="{DFAAE9C2-ACEF-4674-2E02-CCC61EE0FC1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12;p17">
              <a:extLst>
                <a:ext uri="{FF2B5EF4-FFF2-40B4-BE49-F238E27FC236}">
                  <a16:creationId xmlns:a16="http://schemas.microsoft.com/office/drawing/2014/main" id="{886C2909-1720-6978-547A-A61D611055A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13;p17">
              <a:extLst>
                <a:ext uri="{FF2B5EF4-FFF2-40B4-BE49-F238E27FC236}">
                  <a16:creationId xmlns:a16="http://schemas.microsoft.com/office/drawing/2014/main" id="{FC44B04D-1C7C-9EE3-3DA5-A30CE02EEE5D}"/>
                </a:ext>
              </a:extLst>
            </p:cNvPr>
            <p:cNvSpPr/>
            <p:nvPr/>
          </p:nvSpPr>
          <p:spPr>
            <a:xfrm rot="10800000" flipH="1">
              <a:off x="8256497" y="8184"/>
              <a:ext cx="918753" cy="405098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314;p17">
              <a:extLst>
                <a:ext uri="{FF2B5EF4-FFF2-40B4-BE49-F238E27FC236}">
                  <a16:creationId xmlns:a16="http://schemas.microsoft.com/office/drawing/2014/main" id="{3FF8A381-DA0B-A11A-908C-7E3F3C9A864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15;p17">
              <a:extLst>
                <a:ext uri="{FF2B5EF4-FFF2-40B4-BE49-F238E27FC236}">
                  <a16:creationId xmlns:a16="http://schemas.microsoft.com/office/drawing/2014/main" id="{93F4D21E-4C02-7A74-A9CE-96F745C52648}"/>
                </a:ext>
              </a:extLst>
            </p:cNvPr>
            <p:cNvSpPr/>
            <p:nvPr/>
          </p:nvSpPr>
          <p:spPr>
            <a:xfrm rot="10800000" flipH="1">
              <a:off x="7882998" y="4091"/>
              <a:ext cx="1292252" cy="641065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316;p17">
            <a:extLst>
              <a:ext uri="{FF2B5EF4-FFF2-40B4-BE49-F238E27FC236}">
                <a16:creationId xmlns:a16="http://schemas.microsoft.com/office/drawing/2014/main" id="{155C13A5-A39B-B870-CFAE-798D6E4B3218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16933" y="1"/>
            <a:ext cx="2332567" cy="1189567"/>
            <a:chOff x="7673075" y="0"/>
            <a:chExt cx="1502175" cy="766550"/>
          </a:xfrm>
        </p:grpSpPr>
        <p:sp>
          <p:nvSpPr>
            <p:cNvPr id="9" name="Google Shape;317;p17">
              <a:extLst>
                <a:ext uri="{FF2B5EF4-FFF2-40B4-BE49-F238E27FC236}">
                  <a16:creationId xmlns:a16="http://schemas.microsoft.com/office/drawing/2014/main" id="{5ED758E3-87DE-3AE1-ECA2-AC18B3A7EDA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18;p17">
              <a:extLst>
                <a:ext uri="{FF2B5EF4-FFF2-40B4-BE49-F238E27FC236}">
                  <a16:creationId xmlns:a16="http://schemas.microsoft.com/office/drawing/2014/main" id="{ABD99E83-9F45-4AAF-2145-8B39F83F92F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319;p17">
              <a:extLst>
                <a:ext uri="{FF2B5EF4-FFF2-40B4-BE49-F238E27FC236}">
                  <a16:creationId xmlns:a16="http://schemas.microsoft.com/office/drawing/2014/main" id="{C142CC5B-694A-AD34-AE01-A3FD1FAFDB13}"/>
                </a:ext>
              </a:extLst>
            </p:cNvPr>
            <p:cNvSpPr/>
            <p:nvPr/>
          </p:nvSpPr>
          <p:spPr>
            <a:xfrm rot="10800000" flipH="1">
              <a:off x="8256497" y="0"/>
              <a:ext cx="918753" cy="405099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320;p17">
              <a:extLst>
                <a:ext uri="{FF2B5EF4-FFF2-40B4-BE49-F238E27FC236}">
                  <a16:creationId xmlns:a16="http://schemas.microsoft.com/office/drawing/2014/main" id="{3D6719F8-D102-AABD-9734-B43095D3FEE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21;p17">
              <a:extLst>
                <a:ext uri="{FF2B5EF4-FFF2-40B4-BE49-F238E27FC236}">
                  <a16:creationId xmlns:a16="http://schemas.microsoft.com/office/drawing/2014/main" id="{619552C2-B81B-3868-8365-EF5885144F6A}"/>
                </a:ext>
              </a:extLst>
            </p:cNvPr>
            <p:cNvSpPr/>
            <p:nvPr/>
          </p:nvSpPr>
          <p:spPr>
            <a:xfrm rot="10800000" flipH="1">
              <a:off x="7882998" y="0"/>
              <a:ext cx="1292252" cy="641065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" name="Google Shape;322;p17">
            <a:extLst>
              <a:ext uri="{FF2B5EF4-FFF2-40B4-BE49-F238E27FC236}">
                <a16:creationId xmlns:a16="http://schemas.microsoft.com/office/drawing/2014/main" id="{250A3DE9-0649-ACAD-D5D1-5DC2ECA3A680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7" y="5202768"/>
            <a:ext cx="3244851" cy="1655233"/>
            <a:chOff x="7673075" y="0"/>
            <a:chExt cx="1502175" cy="766550"/>
          </a:xfrm>
        </p:grpSpPr>
        <p:sp>
          <p:nvSpPr>
            <p:cNvPr id="15" name="Google Shape;323;p17">
              <a:extLst>
                <a:ext uri="{FF2B5EF4-FFF2-40B4-BE49-F238E27FC236}">
                  <a16:creationId xmlns:a16="http://schemas.microsoft.com/office/drawing/2014/main" id="{3B8EFC42-AFCD-50F9-821F-B18F5AD6B7D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324;p17">
              <a:extLst>
                <a:ext uri="{FF2B5EF4-FFF2-40B4-BE49-F238E27FC236}">
                  <a16:creationId xmlns:a16="http://schemas.microsoft.com/office/drawing/2014/main" id="{3335078C-A022-21DB-238D-A82987790AE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325;p17">
              <a:extLst>
                <a:ext uri="{FF2B5EF4-FFF2-40B4-BE49-F238E27FC236}">
                  <a16:creationId xmlns:a16="http://schemas.microsoft.com/office/drawing/2014/main" id="{B46F2C44-41F9-2239-B8C9-04EA934594B5}"/>
                </a:ext>
              </a:extLst>
            </p:cNvPr>
            <p:cNvSpPr/>
            <p:nvPr/>
          </p:nvSpPr>
          <p:spPr>
            <a:xfrm rot="10800000" flipH="1">
              <a:off x="8253171" y="294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326;p17">
              <a:extLst>
                <a:ext uri="{FF2B5EF4-FFF2-40B4-BE49-F238E27FC236}">
                  <a16:creationId xmlns:a16="http://schemas.microsoft.com/office/drawing/2014/main" id="{8AF26587-9825-3074-8F75-06A36BDA472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327;p17">
              <a:extLst>
                <a:ext uri="{FF2B5EF4-FFF2-40B4-BE49-F238E27FC236}">
                  <a16:creationId xmlns:a16="http://schemas.microsoft.com/office/drawing/2014/main" id="{9BFFA11D-CE56-C0D9-C50B-9E6D8A13CEA1}"/>
                </a:ext>
              </a:extLst>
            </p:cNvPr>
            <p:cNvSpPr/>
            <p:nvPr/>
          </p:nvSpPr>
          <p:spPr>
            <a:xfrm rot="10800000" flipH="1">
              <a:off x="788081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" name="Google Shape;328;p17">
            <a:extLst>
              <a:ext uri="{FF2B5EF4-FFF2-40B4-BE49-F238E27FC236}">
                <a16:creationId xmlns:a16="http://schemas.microsoft.com/office/drawing/2014/main" id="{4219FB00-7385-7928-A0E7-CF4633AD15D7}"/>
              </a:ext>
            </a:extLst>
          </p:cNvPr>
          <p:cNvGrpSpPr>
            <a:grpSpLocks/>
          </p:cNvGrpSpPr>
          <p:nvPr/>
        </p:nvGrpSpPr>
        <p:grpSpPr bwMode="auto">
          <a:xfrm>
            <a:off x="8945034" y="1"/>
            <a:ext cx="3246967" cy="1655233"/>
            <a:chOff x="7673075" y="0"/>
            <a:chExt cx="1502175" cy="766550"/>
          </a:xfrm>
        </p:grpSpPr>
        <p:sp>
          <p:nvSpPr>
            <p:cNvPr id="21" name="Google Shape;329;p17">
              <a:extLst>
                <a:ext uri="{FF2B5EF4-FFF2-40B4-BE49-F238E27FC236}">
                  <a16:creationId xmlns:a16="http://schemas.microsoft.com/office/drawing/2014/main" id="{ADB37AA8-61B0-5E5D-C86C-AF0894D0AAD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2" name="Google Shape;330;p17">
              <a:extLst>
                <a:ext uri="{FF2B5EF4-FFF2-40B4-BE49-F238E27FC236}">
                  <a16:creationId xmlns:a16="http://schemas.microsoft.com/office/drawing/2014/main" id="{606BEB5C-A425-8878-BFCA-B69D9ADE6AE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3" name="Google Shape;331;p17">
              <a:extLst>
                <a:ext uri="{FF2B5EF4-FFF2-40B4-BE49-F238E27FC236}">
                  <a16:creationId xmlns:a16="http://schemas.microsoft.com/office/drawing/2014/main" id="{AE66379E-1A95-CBB8-5E44-BDFEDCC8F995}"/>
                </a:ext>
              </a:extLst>
            </p:cNvPr>
            <p:cNvSpPr/>
            <p:nvPr/>
          </p:nvSpPr>
          <p:spPr>
            <a:xfrm rot="10800000" flipH="1">
              <a:off x="8256710" y="0"/>
              <a:ext cx="918540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332;p17">
              <a:extLst>
                <a:ext uri="{FF2B5EF4-FFF2-40B4-BE49-F238E27FC236}">
                  <a16:creationId xmlns:a16="http://schemas.microsoft.com/office/drawing/2014/main" id="{423B5081-31F5-7653-52A0-2F824F41454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5" name="Google Shape;333;p17">
              <a:extLst>
                <a:ext uri="{FF2B5EF4-FFF2-40B4-BE49-F238E27FC236}">
                  <a16:creationId xmlns:a16="http://schemas.microsoft.com/office/drawing/2014/main" id="{94D013A7-9B94-889E-FBA7-61FA378517D8}"/>
                </a:ext>
              </a:extLst>
            </p:cNvPr>
            <p:cNvSpPr/>
            <p:nvPr/>
          </p:nvSpPr>
          <p:spPr>
            <a:xfrm rot="10800000" flipH="1">
              <a:off x="7883615" y="0"/>
              <a:ext cx="1291635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6" name="Google Shape;334;p17">
            <a:extLst>
              <a:ext uri="{FF2B5EF4-FFF2-40B4-BE49-F238E27FC236}">
                <a16:creationId xmlns:a16="http://schemas.microsoft.com/office/drawing/2014/main" id="{5E2BE3A2-4735-16A9-E088-0EA571EE9C5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3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5" name="Google Shape;335;p17"/>
          <p:cNvSpPr txBox="1">
            <a:spLocks noGrp="1"/>
          </p:cNvSpPr>
          <p:nvPr>
            <p:ph type="subTitle" idx="1"/>
          </p:nvPr>
        </p:nvSpPr>
        <p:spPr>
          <a:xfrm>
            <a:off x="3544333" y="3755917"/>
            <a:ext cx="51512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hewy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17"/>
          <p:cNvSpPr txBox="1">
            <a:spLocks noGrp="1"/>
          </p:cNvSpPr>
          <p:nvPr>
            <p:ph type="subTitle" idx="2"/>
          </p:nvPr>
        </p:nvSpPr>
        <p:spPr>
          <a:xfrm>
            <a:off x="2640200" y="2316651"/>
            <a:ext cx="6911600" cy="1712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hewy"/>
              <a:buNone/>
              <a:defRPr sz="2933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53766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48;p18">
            <a:extLst>
              <a:ext uri="{FF2B5EF4-FFF2-40B4-BE49-F238E27FC236}">
                <a16:creationId xmlns:a16="http://schemas.microsoft.com/office/drawing/2014/main" id="{6874D1E2-796C-C402-6A3D-66C9FF004D66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10801" y="5835651"/>
            <a:ext cx="2002367" cy="1022349"/>
            <a:chOff x="7673075" y="0"/>
            <a:chExt cx="1502175" cy="766550"/>
          </a:xfrm>
        </p:grpSpPr>
        <p:sp>
          <p:nvSpPr>
            <p:cNvPr id="3" name="Google Shape;349;p18">
              <a:extLst>
                <a:ext uri="{FF2B5EF4-FFF2-40B4-BE49-F238E27FC236}">
                  <a16:creationId xmlns:a16="http://schemas.microsoft.com/office/drawing/2014/main" id="{BD22F40C-AB6E-1917-8127-6B525AE2C4D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50;p18">
              <a:extLst>
                <a:ext uri="{FF2B5EF4-FFF2-40B4-BE49-F238E27FC236}">
                  <a16:creationId xmlns:a16="http://schemas.microsoft.com/office/drawing/2014/main" id="{C4023ACE-0CD9-18E3-C807-8996E7861E9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51;p18">
              <a:extLst>
                <a:ext uri="{FF2B5EF4-FFF2-40B4-BE49-F238E27FC236}">
                  <a16:creationId xmlns:a16="http://schemas.microsoft.com/office/drawing/2014/main" id="{39EDC9D1-8701-BEB7-9DCF-79AF64029E1C}"/>
                </a:ext>
              </a:extLst>
            </p:cNvPr>
            <p:cNvSpPr/>
            <p:nvPr/>
          </p:nvSpPr>
          <p:spPr>
            <a:xfrm rot="10800000" flipH="1">
              <a:off x="8251079" y="4761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352;p18">
              <a:extLst>
                <a:ext uri="{FF2B5EF4-FFF2-40B4-BE49-F238E27FC236}">
                  <a16:creationId xmlns:a16="http://schemas.microsoft.com/office/drawing/2014/main" id="{D9BF4F5C-E157-0B31-A3FA-6FC69379963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53;p18">
              <a:extLst>
                <a:ext uri="{FF2B5EF4-FFF2-40B4-BE49-F238E27FC236}">
                  <a16:creationId xmlns:a16="http://schemas.microsoft.com/office/drawing/2014/main" id="{D62B5066-8C4C-DEE4-6CCF-125F8B76EB8E}"/>
                </a:ext>
              </a:extLst>
            </p:cNvPr>
            <p:cNvSpPr/>
            <p:nvPr/>
          </p:nvSpPr>
          <p:spPr>
            <a:xfrm rot="10800000" flipH="1">
              <a:off x="7879505" y="0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354;p18">
            <a:extLst>
              <a:ext uri="{FF2B5EF4-FFF2-40B4-BE49-F238E27FC236}">
                <a16:creationId xmlns:a16="http://schemas.microsoft.com/office/drawing/2014/main" id="{4213CA2C-D182-470D-1BB4-C89A4E1F206C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6" y="5835651"/>
            <a:ext cx="2002367" cy="1022349"/>
            <a:chOff x="7673075" y="0"/>
            <a:chExt cx="1502175" cy="766550"/>
          </a:xfrm>
        </p:grpSpPr>
        <p:sp>
          <p:nvSpPr>
            <p:cNvPr id="9" name="Google Shape;355;p18">
              <a:extLst>
                <a:ext uri="{FF2B5EF4-FFF2-40B4-BE49-F238E27FC236}">
                  <a16:creationId xmlns:a16="http://schemas.microsoft.com/office/drawing/2014/main" id="{FB77E5A0-9F08-5410-108C-32323A66C10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56;p18">
              <a:extLst>
                <a:ext uri="{FF2B5EF4-FFF2-40B4-BE49-F238E27FC236}">
                  <a16:creationId xmlns:a16="http://schemas.microsoft.com/office/drawing/2014/main" id="{33A57992-8779-1F63-0942-B917680A44E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357;p18">
              <a:extLst>
                <a:ext uri="{FF2B5EF4-FFF2-40B4-BE49-F238E27FC236}">
                  <a16:creationId xmlns:a16="http://schemas.microsoft.com/office/drawing/2014/main" id="{5310A130-7543-D264-E738-17B121B87526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358;p18">
              <a:extLst>
                <a:ext uri="{FF2B5EF4-FFF2-40B4-BE49-F238E27FC236}">
                  <a16:creationId xmlns:a16="http://schemas.microsoft.com/office/drawing/2014/main" id="{8994A0E1-EAEB-79F1-F357-A18651AE77F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59;p18">
              <a:extLst>
                <a:ext uri="{FF2B5EF4-FFF2-40B4-BE49-F238E27FC236}">
                  <a16:creationId xmlns:a16="http://schemas.microsoft.com/office/drawing/2014/main" id="{91EF87C4-BE34-8F6A-C047-13E3754D1F2A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360;p18">
            <a:extLst>
              <a:ext uri="{FF2B5EF4-FFF2-40B4-BE49-F238E27FC236}">
                <a16:creationId xmlns:a16="http://schemas.microsoft.com/office/drawing/2014/main" id="{C6E8EBA5-6B78-9E7A-AABB-DF3FFC8C2AA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" name="Google Shape;338;p18"/>
          <p:cNvSpPr txBox="1">
            <a:spLocks noGrp="1"/>
          </p:cNvSpPr>
          <p:nvPr>
            <p:ph type="title"/>
          </p:nvPr>
        </p:nvSpPr>
        <p:spPr>
          <a:xfrm>
            <a:off x="986833" y="571033"/>
            <a:ext cx="102348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39" name="Google Shape;339;p18"/>
          <p:cNvSpPr txBox="1">
            <a:spLocks noGrp="1"/>
          </p:cNvSpPr>
          <p:nvPr>
            <p:ph type="subTitle" idx="1"/>
          </p:nvPr>
        </p:nvSpPr>
        <p:spPr>
          <a:xfrm>
            <a:off x="874367" y="4299267"/>
            <a:ext cx="3301600" cy="58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33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9pPr>
          </a:lstStyle>
          <a:p>
            <a:endParaRPr/>
          </a:p>
        </p:txBody>
      </p:sp>
      <p:sp>
        <p:nvSpPr>
          <p:cNvPr id="340" name="Google Shape;340;p18"/>
          <p:cNvSpPr txBox="1">
            <a:spLocks noGrp="1"/>
          </p:cNvSpPr>
          <p:nvPr>
            <p:ph type="subTitle" idx="2"/>
          </p:nvPr>
        </p:nvSpPr>
        <p:spPr>
          <a:xfrm>
            <a:off x="1040951" y="4801000"/>
            <a:ext cx="29684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1" name="Google Shape;341;p18"/>
          <p:cNvSpPr txBox="1">
            <a:spLocks noGrp="1"/>
          </p:cNvSpPr>
          <p:nvPr>
            <p:ph type="subTitle" idx="3"/>
          </p:nvPr>
        </p:nvSpPr>
        <p:spPr>
          <a:xfrm>
            <a:off x="4445133" y="4299267"/>
            <a:ext cx="3301600" cy="58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33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9pPr>
          </a:lstStyle>
          <a:p>
            <a:endParaRPr/>
          </a:p>
        </p:txBody>
      </p:sp>
      <p:sp>
        <p:nvSpPr>
          <p:cNvPr id="342" name="Google Shape;342;p18"/>
          <p:cNvSpPr txBox="1">
            <a:spLocks noGrp="1"/>
          </p:cNvSpPr>
          <p:nvPr>
            <p:ph type="subTitle" idx="4"/>
          </p:nvPr>
        </p:nvSpPr>
        <p:spPr>
          <a:xfrm>
            <a:off x="4611803" y="4801000"/>
            <a:ext cx="29684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3" name="Google Shape;343;p18"/>
          <p:cNvSpPr txBox="1">
            <a:spLocks noGrp="1"/>
          </p:cNvSpPr>
          <p:nvPr>
            <p:ph type="subTitle" idx="5"/>
          </p:nvPr>
        </p:nvSpPr>
        <p:spPr>
          <a:xfrm>
            <a:off x="8015900" y="4299267"/>
            <a:ext cx="3301600" cy="58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33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Days One"/>
              <a:buNone/>
              <a:defRPr sz="2667" b="1">
                <a:latin typeface="Days One"/>
                <a:ea typeface="Days One"/>
                <a:cs typeface="Days One"/>
                <a:sym typeface="Days One"/>
              </a:defRPr>
            </a:lvl9pPr>
          </a:lstStyle>
          <a:p>
            <a:endParaRPr/>
          </a:p>
        </p:txBody>
      </p:sp>
      <p:sp>
        <p:nvSpPr>
          <p:cNvPr id="344" name="Google Shape;344;p18"/>
          <p:cNvSpPr txBox="1">
            <a:spLocks noGrp="1"/>
          </p:cNvSpPr>
          <p:nvPr>
            <p:ph type="subTitle" idx="6"/>
          </p:nvPr>
        </p:nvSpPr>
        <p:spPr>
          <a:xfrm>
            <a:off x="8182489" y="4801000"/>
            <a:ext cx="29684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p18"/>
          <p:cNvSpPr txBox="1">
            <a:spLocks noGrp="1"/>
          </p:cNvSpPr>
          <p:nvPr>
            <p:ph type="title" idx="7"/>
          </p:nvPr>
        </p:nvSpPr>
        <p:spPr>
          <a:xfrm>
            <a:off x="1298767" y="3452061"/>
            <a:ext cx="24528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733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346" name="Google Shape;346;p18"/>
          <p:cNvSpPr txBox="1">
            <a:spLocks noGrp="1"/>
          </p:cNvSpPr>
          <p:nvPr>
            <p:ph type="title" idx="8"/>
          </p:nvPr>
        </p:nvSpPr>
        <p:spPr>
          <a:xfrm>
            <a:off x="4869533" y="3452061"/>
            <a:ext cx="24528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733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347" name="Google Shape;347;p18"/>
          <p:cNvSpPr txBox="1">
            <a:spLocks noGrp="1"/>
          </p:cNvSpPr>
          <p:nvPr>
            <p:ph type="title" idx="9"/>
          </p:nvPr>
        </p:nvSpPr>
        <p:spPr>
          <a:xfrm>
            <a:off x="8440300" y="3452061"/>
            <a:ext cx="24528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733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880674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Numbers and text 1"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68;p19">
            <a:extLst>
              <a:ext uri="{FF2B5EF4-FFF2-40B4-BE49-F238E27FC236}">
                <a16:creationId xmlns:a16="http://schemas.microsoft.com/office/drawing/2014/main" id="{4D550834-8027-A584-5BD9-E6D162CA2284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6" y="5668434"/>
            <a:ext cx="2332567" cy="1189567"/>
            <a:chOff x="7673075" y="0"/>
            <a:chExt cx="1502175" cy="766550"/>
          </a:xfrm>
        </p:grpSpPr>
        <p:sp>
          <p:nvSpPr>
            <p:cNvPr id="3" name="Google Shape;369;p19">
              <a:extLst>
                <a:ext uri="{FF2B5EF4-FFF2-40B4-BE49-F238E27FC236}">
                  <a16:creationId xmlns:a16="http://schemas.microsoft.com/office/drawing/2014/main" id="{8D0405F6-90D2-B057-D1A0-3EA17628127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70;p19">
              <a:extLst>
                <a:ext uri="{FF2B5EF4-FFF2-40B4-BE49-F238E27FC236}">
                  <a16:creationId xmlns:a16="http://schemas.microsoft.com/office/drawing/2014/main" id="{9B303300-CBD6-8BC6-A822-C8759E35532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71;p19">
              <a:extLst>
                <a:ext uri="{FF2B5EF4-FFF2-40B4-BE49-F238E27FC236}">
                  <a16:creationId xmlns:a16="http://schemas.microsoft.com/office/drawing/2014/main" id="{0D1146E0-4D43-0017-43B6-E678D6DBDF40}"/>
                </a:ext>
              </a:extLst>
            </p:cNvPr>
            <p:cNvSpPr/>
            <p:nvPr/>
          </p:nvSpPr>
          <p:spPr>
            <a:xfrm rot="10800000" flipH="1">
              <a:off x="8256497" y="4091"/>
              <a:ext cx="918753" cy="405099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372;p19">
              <a:extLst>
                <a:ext uri="{FF2B5EF4-FFF2-40B4-BE49-F238E27FC236}">
                  <a16:creationId xmlns:a16="http://schemas.microsoft.com/office/drawing/2014/main" id="{A9FB5DD8-E957-CFBC-A696-E4AB53CD8BC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73;p19">
              <a:extLst>
                <a:ext uri="{FF2B5EF4-FFF2-40B4-BE49-F238E27FC236}">
                  <a16:creationId xmlns:a16="http://schemas.microsoft.com/office/drawing/2014/main" id="{7ECDD1D4-34B3-F9B5-8BF9-714525FADDAE}"/>
                </a:ext>
              </a:extLst>
            </p:cNvPr>
            <p:cNvSpPr/>
            <p:nvPr/>
          </p:nvSpPr>
          <p:spPr>
            <a:xfrm rot="10800000" flipH="1">
              <a:off x="7882998" y="0"/>
              <a:ext cx="1292252" cy="641065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374;p19">
            <a:extLst>
              <a:ext uri="{FF2B5EF4-FFF2-40B4-BE49-F238E27FC236}">
                <a16:creationId xmlns:a16="http://schemas.microsoft.com/office/drawing/2014/main" id="{3F330FEB-8691-A9E7-0F4C-5E64732F9454}"/>
              </a:ext>
            </a:extLst>
          </p:cNvPr>
          <p:cNvGrpSpPr>
            <a:grpSpLocks/>
          </p:cNvGrpSpPr>
          <p:nvPr/>
        </p:nvGrpSpPr>
        <p:grpSpPr bwMode="auto">
          <a:xfrm>
            <a:off x="9859434" y="1"/>
            <a:ext cx="2332567" cy="1189567"/>
            <a:chOff x="7673075" y="0"/>
            <a:chExt cx="1502175" cy="766550"/>
          </a:xfrm>
        </p:grpSpPr>
        <p:sp>
          <p:nvSpPr>
            <p:cNvPr id="9" name="Google Shape;375;p19">
              <a:extLst>
                <a:ext uri="{FF2B5EF4-FFF2-40B4-BE49-F238E27FC236}">
                  <a16:creationId xmlns:a16="http://schemas.microsoft.com/office/drawing/2014/main" id="{014772DE-A79F-B5AA-EACC-68CBAD9C156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76;p19">
              <a:extLst>
                <a:ext uri="{FF2B5EF4-FFF2-40B4-BE49-F238E27FC236}">
                  <a16:creationId xmlns:a16="http://schemas.microsoft.com/office/drawing/2014/main" id="{C74C57F3-E525-C023-8653-61CBFFF9166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377;p19">
              <a:extLst>
                <a:ext uri="{FF2B5EF4-FFF2-40B4-BE49-F238E27FC236}">
                  <a16:creationId xmlns:a16="http://schemas.microsoft.com/office/drawing/2014/main" id="{2FCCDA3F-3C8D-BDE9-3692-74FED6EC6BF3}"/>
                </a:ext>
              </a:extLst>
            </p:cNvPr>
            <p:cNvSpPr/>
            <p:nvPr/>
          </p:nvSpPr>
          <p:spPr>
            <a:xfrm rot="10800000" flipH="1">
              <a:off x="8256497" y="0"/>
              <a:ext cx="918753" cy="405099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378;p19">
              <a:extLst>
                <a:ext uri="{FF2B5EF4-FFF2-40B4-BE49-F238E27FC236}">
                  <a16:creationId xmlns:a16="http://schemas.microsoft.com/office/drawing/2014/main" id="{8E7F2D8D-5866-1643-C724-3CD10F90C4A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79;p19">
              <a:extLst>
                <a:ext uri="{FF2B5EF4-FFF2-40B4-BE49-F238E27FC236}">
                  <a16:creationId xmlns:a16="http://schemas.microsoft.com/office/drawing/2014/main" id="{10ACEF5F-0FDC-98F4-B0AF-46A2B2E6F8E7}"/>
                </a:ext>
              </a:extLst>
            </p:cNvPr>
            <p:cNvSpPr/>
            <p:nvPr/>
          </p:nvSpPr>
          <p:spPr>
            <a:xfrm rot="10800000" flipH="1">
              <a:off x="7882998" y="0"/>
              <a:ext cx="1292252" cy="641065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" name="Google Shape;380;p19">
            <a:extLst>
              <a:ext uri="{FF2B5EF4-FFF2-40B4-BE49-F238E27FC236}">
                <a16:creationId xmlns:a16="http://schemas.microsoft.com/office/drawing/2014/main" id="{226D978A-88FA-CE44-D10E-D1611B8B347C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8951385" y="5202768"/>
            <a:ext cx="3244849" cy="1655233"/>
            <a:chOff x="7673075" y="0"/>
            <a:chExt cx="1502175" cy="766550"/>
          </a:xfrm>
        </p:grpSpPr>
        <p:sp>
          <p:nvSpPr>
            <p:cNvPr id="15" name="Google Shape;381;p19">
              <a:extLst>
                <a:ext uri="{FF2B5EF4-FFF2-40B4-BE49-F238E27FC236}">
                  <a16:creationId xmlns:a16="http://schemas.microsoft.com/office/drawing/2014/main" id="{0B0D2CF4-21C7-61ED-8625-D2545B79F81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382;p19">
              <a:extLst>
                <a:ext uri="{FF2B5EF4-FFF2-40B4-BE49-F238E27FC236}">
                  <a16:creationId xmlns:a16="http://schemas.microsoft.com/office/drawing/2014/main" id="{D04F0194-6183-41C8-694F-2979EC99046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383;p19">
              <a:extLst>
                <a:ext uri="{FF2B5EF4-FFF2-40B4-BE49-F238E27FC236}">
                  <a16:creationId xmlns:a16="http://schemas.microsoft.com/office/drawing/2014/main" id="{D664419C-8CEA-3480-1543-BB19E1879085}"/>
                </a:ext>
              </a:extLst>
            </p:cNvPr>
            <p:cNvSpPr/>
            <p:nvPr/>
          </p:nvSpPr>
          <p:spPr>
            <a:xfrm rot="10800000" flipH="1">
              <a:off x="8259051" y="5881"/>
              <a:ext cx="919139" cy="40484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384;p19">
              <a:extLst>
                <a:ext uri="{FF2B5EF4-FFF2-40B4-BE49-F238E27FC236}">
                  <a16:creationId xmlns:a16="http://schemas.microsoft.com/office/drawing/2014/main" id="{6B5ACA13-2A84-1671-3852-788ABF819A9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385;p19">
              <a:extLst>
                <a:ext uri="{FF2B5EF4-FFF2-40B4-BE49-F238E27FC236}">
                  <a16:creationId xmlns:a16="http://schemas.microsoft.com/office/drawing/2014/main" id="{D56C83D4-A615-70F9-144B-3228F97796A0}"/>
                </a:ext>
              </a:extLst>
            </p:cNvPr>
            <p:cNvSpPr/>
            <p:nvPr/>
          </p:nvSpPr>
          <p:spPr>
            <a:xfrm rot="10800000" flipH="1">
              <a:off x="7886692" y="294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" name="Google Shape;386;p19">
            <a:extLst>
              <a:ext uri="{FF2B5EF4-FFF2-40B4-BE49-F238E27FC236}">
                <a16:creationId xmlns:a16="http://schemas.microsoft.com/office/drawing/2014/main" id="{A71BA959-1CA3-6673-070A-6FED08BDB23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14818" y="1"/>
            <a:ext cx="3244851" cy="1655233"/>
            <a:chOff x="7673075" y="0"/>
            <a:chExt cx="1502175" cy="766550"/>
          </a:xfrm>
        </p:grpSpPr>
        <p:sp>
          <p:nvSpPr>
            <p:cNvPr id="21" name="Google Shape;387;p19">
              <a:extLst>
                <a:ext uri="{FF2B5EF4-FFF2-40B4-BE49-F238E27FC236}">
                  <a16:creationId xmlns:a16="http://schemas.microsoft.com/office/drawing/2014/main" id="{AD493F73-DADA-9D23-F0FC-7BE53B996A0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2" name="Google Shape;388;p19">
              <a:extLst>
                <a:ext uri="{FF2B5EF4-FFF2-40B4-BE49-F238E27FC236}">
                  <a16:creationId xmlns:a16="http://schemas.microsoft.com/office/drawing/2014/main" id="{637767E8-CDD2-6BFD-152B-D175D51B36B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3" name="Google Shape;389;p19">
              <a:extLst>
                <a:ext uri="{FF2B5EF4-FFF2-40B4-BE49-F238E27FC236}">
                  <a16:creationId xmlns:a16="http://schemas.microsoft.com/office/drawing/2014/main" id="{85FC3D91-2356-C425-14E7-291E8B2C5BCB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390;p19">
              <a:extLst>
                <a:ext uri="{FF2B5EF4-FFF2-40B4-BE49-F238E27FC236}">
                  <a16:creationId xmlns:a16="http://schemas.microsoft.com/office/drawing/2014/main" id="{66642779-8EAB-9B94-9466-B5D758A763D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5" name="Google Shape;391;p19">
              <a:extLst>
                <a:ext uri="{FF2B5EF4-FFF2-40B4-BE49-F238E27FC236}">
                  <a16:creationId xmlns:a16="http://schemas.microsoft.com/office/drawing/2014/main" id="{4C5D978E-3A14-7069-B563-8C7049095801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6" name="Google Shape;392;p19">
            <a:extLst>
              <a:ext uri="{FF2B5EF4-FFF2-40B4-BE49-F238E27FC236}">
                <a16:creationId xmlns:a16="http://schemas.microsoft.com/office/drawing/2014/main" id="{B56FD81C-491E-7859-5B31-5BF1A7B79E98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2" name="Google Shape;362;p19"/>
          <p:cNvSpPr txBox="1">
            <a:spLocks noGrp="1"/>
          </p:cNvSpPr>
          <p:nvPr>
            <p:ph type="title"/>
          </p:nvPr>
        </p:nvSpPr>
        <p:spPr>
          <a:xfrm>
            <a:off x="2351484" y="811800"/>
            <a:ext cx="7489200" cy="114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0000"/>
              <a:buNone/>
              <a:defRPr sz="6133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363" name="Google Shape;363;p19"/>
          <p:cNvSpPr txBox="1">
            <a:spLocks noGrp="1"/>
          </p:cNvSpPr>
          <p:nvPr>
            <p:ph type="subTitle" idx="1"/>
          </p:nvPr>
        </p:nvSpPr>
        <p:spPr>
          <a:xfrm>
            <a:off x="3368000" y="1694833"/>
            <a:ext cx="5456000" cy="51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19"/>
          <p:cNvSpPr txBox="1">
            <a:spLocks noGrp="1"/>
          </p:cNvSpPr>
          <p:nvPr>
            <p:ph type="title" idx="2"/>
          </p:nvPr>
        </p:nvSpPr>
        <p:spPr>
          <a:xfrm>
            <a:off x="2351317" y="2693451"/>
            <a:ext cx="7489200" cy="114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0000"/>
              <a:buNone/>
              <a:defRPr sz="6133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365" name="Google Shape;365;p19"/>
          <p:cNvSpPr txBox="1">
            <a:spLocks noGrp="1"/>
          </p:cNvSpPr>
          <p:nvPr>
            <p:ph type="subTitle" idx="3"/>
          </p:nvPr>
        </p:nvSpPr>
        <p:spPr>
          <a:xfrm>
            <a:off x="3368000" y="3576500"/>
            <a:ext cx="5456000" cy="51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6" name="Google Shape;366;p19"/>
          <p:cNvSpPr txBox="1">
            <a:spLocks noGrp="1"/>
          </p:cNvSpPr>
          <p:nvPr>
            <p:ph type="title" idx="4"/>
          </p:nvPr>
        </p:nvSpPr>
        <p:spPr>
          <a:xfrm>
            <a:off x="2351484" y="4575133"/>
            <a:ext cx="7489200" cy="114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0000"/>
              <a:buNone/>
              <a:defRPr sz="6133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600"/>
              <a:buNone/>
              <a:defRPr sz="15466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367" name="Google Shape;367;p19"/>
          <p:cNvSpPr txBox="1">
            <a:spLocks noGrp="1"/>
          </p:cNvSpPr>
          <p:nvPr>
            <p:ph type="subTitle" idx="5"/>
          </p:nvPr>
        </p:nvSpPr>
        <p:spPr>
          <a:xfrm>
            <a:off x="3368000" y="5458167"/>
            <a:ext cx="5456000" cy="51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67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862000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10;p21">
            <a:extLst>
              <a:ext uri="{FF2B5EF4-FFF2-40B4-BE49-F238E27FC236}">
                <a16:creationId xmlns:a16="http://schemas.microsoft.com/office/drawing/2014/main" id="{5CC9282B-CF58-46AA-DEE8-ECBC685ABA9B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19051" y="5835651"/>
            <a:ext cx="2002368" cy="1022349"/>
            <a:chOff x="7673075" y="0"/>
            <a:chExt cx="1502175" cy="766550"/>
          </a:xfrm>
        </p:grpSpPr>
        <p:sp>
          <p:nvSpPr>
            <p:cNvPr id="3" name="Google Shape;411;p21">
              <a:extLst>
                <a:ext uri="{FF2B5EF4-FFF2-40B4-BE49-F238E27FC236}">
                  <a16:creationId xmlns:a16="http://schemas.microsoft.com/office/drawing/2014/main" id="{29DD2B83-65F2-F256-833A-C3938942D8F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412;p21">
              <a:extLst>
                <a:ext uri="{FF2B5EF4-FFF2-40B4-BE49-F238E27FC236}">
                  <a16:creationId xmlns:a16="http://schemas.microsoft.com/office/drawing/2014/main" id="{BDED2ED3-BB08-1E0E-3BAD-C706559C69C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413;p21">
              <a:extLst>
                <a:ext uri="{FF2B5EF4-FFF2-40B4-BE49-F238E27FC236}">
                  <a16:creationId xmlns:a16="http://schemas.microsoft.com/office/drawing/2014/main" id="{AE8B5982-7DE9-8395-25C3-2B5356DB6317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7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14;p21">
              <a:extLst>
                <a:ext uri="{FF2B5EF4-FFF2-40B4-BE49-F238E27FC236}">
                  <a16:creationId xmlns:a16="http://schemas.microsoft.com/office/drawing/2014/main" id="{DE62C5EF-784F-6F9A-026C-C708649AFF8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415;p21">
              <a:extLst>
                <a:ext uri="{FF2B5EF4-FFF2-40B4-BE49-F238E27FC236}">
                  <a16:creationId xmlns:a16="http://schemas.microsoft.com/office/drawing/2014/main" id="{A5E33AAE-3670-F513-0401-B4EFBF0584EC}"/>
                </a:ext>
              </a:extLst>
            </p:cNvPr>
            <p:cNvSpPr/>
            <p:nvPr/>
          </p:nvSpPr>
          <p:spPr>
            <a:xfrm rot="10800000" flipH="1">
              <a:off x="7889032" y="-4762"/>
              <a:ext cx="1290981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416;p21">
            <a:extLst>
              <a:ext uri="{FF2B5EF4-FFF2-40B4-BE49-F238E27FC236}">
                <a16:creationId xmlns:a16="http://schemas.microsoft.com/office/drawing/2014/main" id="{29D6F16F-9FAD-319A-60A0-4032311BF878}"/>
              </a:ext>
            </a:extLst>
          </p:cNvPr>
          <p:cNvGrpSpPr>
            <a:grpSpLocks/>
          </p:cNvGrpSpPr>
          <p:nvPr/>
        </p:nvGrpSpPr>
        <p:grpSpPr bwMode="auto">
          <a:xfrm>
            <a:off x="10210801" y="1"/>
            <a:ext cx="2004484" cy="1022351"/>
            <a:chOff x="7673075" y="0"/>
            <a:chExt cx="1502175" cy="766550"/>
          </a:xfrm>
        </p:grpSpPr>
        <p:sp>
          <p:nvSpPr>
            <p:cNvPr id="9" name="Google Shape;417;p21">
              <a:extLst>
                <a:ext uri="{FF2B5EF4-FFF2-40B4-BE49-F238E27FC236}">
                  <a16:creationId xmlns:a16="http://schemas.microsoft.com/office/drawing/2014/main" id="{B9252616-A1C1-7527-A163-63E8E071491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418;p21">
              <a:extLst>
                <a:ext uri="{FF2B5EF4-FFF2-40B4-BE49-F238E27FC236}">
                  <a16:creationId xmlns:a16="http://schemas.microsoft.com/office/drawing/2014/main" id="{8386ECC3-2A05-8556-3668-BCA53B97BFF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19;p21">
              <a:extLst>
                <a:ext uri="{FF2B5EF4-FFF2-40B4-BE49-F238E27FC236}">
                  <a16:creationId xmlns:a16="http://schemas.microsoft.com/office/drawing/2014/main" id="{51B518B2-2C6C-2330-6DE0-085D094F1288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420;p21">
              <a:extLst>
                <a:ext uri="{FF2B5EF4-FFF2-40B4-BE49-F238E27FC236}">
                  <a16:creationId xmlns:a16="http://schemas.microsoft.com/office/drawing/2014/main" id="{9946C485-B6CF-7F6F-C0C8-66D2B5FEE9B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1;p21">
              <a:extLst>
                <a:ext uri="{FF2B5EF4-FFF2-40B4-BE49-F238E27FC236}">
                  <a16:creationId xmlns:a16="http://schemas.microsoft.com/office/drawing/2014/main" id="{914A7DB4-8511-BB57-DFBD-D36B10065CF8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422;p21">
            <a:extLst>
              <a:ext uri="{FF2B5EF4-FFF2-40B4-BE49-F238E27FC236}">
                <a16:creationId xmlns:a16="http://schemas.microsoft.com/office/drawing/2014/main" id="{9FB4BCBA-DB0F-71FC-601F-8034E677D0B6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" name="Google Shape;409;p21"/>
          <p:cNvSpPr txBox="1">
            <a:spLocks noGrp="1"/>
          </p:cNvSpPr>
          <p:nvPr>
            <p:ph type="title"/>
          </p:nvPr>
        </p:nvSpPr>
        <p:spPr>
          <a:xfrm>
            <a:off x="955733" y="586500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13092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58;p24">
            <a:extLst>
              <a:ext uri="{FF2B5EF4-FFF2-40B4-BE49-F238E27FC236}">
                <a16:creationId xmlns:a16="http://schemas.microsoft.com/office/drawing/2014/main" id="{14B2F0DC-6F66-C685-1404-ADCDA5A95043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1"/>
            <a:ext cx="3244851" cy="1655233"/>
            <a:chOff x="7673075" y="0"/>
            <a:chExt cx="1502175" cy="766550"/>
          </a:xfrm>
        </p:grpSpPr>
        <p:sp>
          <p:nvSpPr>
            <p:cNvPr id="3" name="Google Shape;459;p24">
              <a:extLst>
                <a:ext uri="{FF2B5EF4-FFF2-40B4-BE49-F238E27FC236}">
                  <a16:creationId xmlns:a16="http://schemas.microsoft.com/office/drawing/2014/main" id="{D0F390E5-7A53-229D-BEFC-429925CA37D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460;p24">
              <a:extLst>
                <a:ext uri="{FF2B5EF4-FFF2-40B4-BE49-F238E27FC236}">
                  <a16:creationId xmlns:a16="http://schemas.microsoft.com/office/drawing/2014/main" id="{54D89B24-76C2-B3D3-D863-EBC6C14EF1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461;p24">
              <a:extLst>
                <a:ext uri="{FF2B5EF4-FFF2-40B4-BE49-F238E27FC236}">
                  <a16:creationId xmlns:a16="http://schemas.microsoft.com/office/drawing/2014/main" id="{718D9FE1-A347-59F7-6B12-A9528B628038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62;p24">
              <a:extLst>
                <a:ext uri="{FF2B5EF4-FFF2-40B4-BE49-F238E27FC236}">
                  <a16:creationId xmlns:a16="http://schemas.microsoft.com/office/drawing/2014/main" id="{8AB0E13C-8766-2D94-6248-9D21E349E6A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463;p24">
              <a:extLst>
                <a:ext uri="{FF2B5EF4-FFF2-40B4-BE49-F238E27FC236}">
                  <a16:creationId xmlns:a16="http://schemas.microsoft.com/office/drawing/2014/main" id="{64247655-3F11-DCFD-5B31-9705B34EEFF1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464;p24">
            <a:extLst>
              <a:ext uri="{FF2B5EF4-FFF2-40B4-BE49-F238E27FC236}">
                <a16:creationId xmlns:a16="http://schemas.microsoft.com/office/drawing/2014/main" id="{514AE713-7B48-9C6F-A0FD-EA6EE601C14D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8957733" y="5202768"/>
            <a:ext cx="3244851" cy="1655233"/>
            <a:chOff x="7673075" y="0"/>
            <a:chExt cx="1502175" cy="766550"/>
          </a:xfrm>
        </p:grpSpPr>
        <p:sp>
          <p:nvSpPr>
            <p:cNvPr id="9" name="Google Shape;465;p24">
              <a:extLst>
                <a:ext uri="{FF2B5EF4-FFF2-40B4-BE49-F238E27FC236}">
                  <a16:creationId xmlns:a16="http://schemas.microsoft.com/office/drawing/2014/main" id="{A335A718-E9F0-88D0-6276-2162AC74849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466;p24">
              <a:extLst>
                <a:ext uri="{FF2B5EF4-FFF2-40B4-BE49-F238E27FC236}">
                  <a16:creationId xmlns:a16="http://schemas.microsoft.com/office/drawing/2014/main" id="{3F3F4E1A-AD2F-4445-6142-4DF7E395093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67;p24">
              <a:extLst>
                <a:ext uri="{FF2B5EF4-FFF2-40B4-BE49-F238E27FC236}">
                  <a16:creationId xmlns:a16="http://schemas.microsoft.com/office/drawing/2014/main" id="{41CC42A5-C1A2-14B0-0E4C-D594CBD59147}"/>
                </a:ext>
              </a:extLst>
            </p:cNvPr>
            <p:cNvSpPr/>
            <p:nvPr/>
          </p:nvSpPr>
          <p:spPr>
            <a:xfrm rot="10800000" flipH="1">
              <a:off x="8259051" y="5881"/>
              <a:ext cx="919139" cy="40484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468;p24">
              <a:extLst>
                <a:ext uri="{FF2B5EF4-FFF2-40B4-BE49-F238E27FC236}">
                  <a16:creationId xmlns:a16="http://schemas.microsoft.com/office/drawing/2014/main" id="{5100BFE8-ACB4-46AD-1EF3-6722D288C86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69;p24">
              <a:extLst>
                <a:ext uri="{FF2B5EF4-FFF2-40B4-BE49-F238E27FC236}">
                  <a16:creationId xmlns:a16="http://schemas.microsoft.com/office/drawing/2014/main" id="{C37CCB59-963F-1EB8-5751-BAD28741FE46}"/>
                </a:ext>
              </a:extLst>
            </p:cNvPr>
            <p:cNvSpPr/>
            <p:nvPr/>
          </p:nvSpPr>
          <p:spPr>
            <a:xfrm rot="10800000" flipH="1">
              <a:off x="7886691" y="294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470;p24">
            <a:extLst>
              <a:ext uri="{FF2B5EF4-FFF2-40B4-BE49-F238E27FC236}">
                <a16:creationId xmlns:a16="http://schemas.microsoft.com/office/drawing/2014/main" id="{6B5A6330-AAD1-C51D-55A3-4F610DC9E03D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6" name="Google Shape;456;p24"/>
          <p:cNvSpPr txBox="1">
            <a:spLocks noGrp="1"/>
          </p:cNvSpPr>
          <p:nvPr>
            <p:ph type="title"/>
          </p:nvPr>
        </p:nvSpPr>
        <p:spPr>
          <a:xfrm>
            <a:off x="6604533" y="2680435"/>
            <a:ext cx="4520400" cy="822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7" name="Google Shape;457;p24"/>
          <p:cNvSpPr txBox="1">
            <a:spLocks noGrp="1"/>
          </p:cNvSpPr>
          <p:nvPr>
            <p:ph type="subTitle" idx="1"/>
          </p:nvPr>
        </p:nvSpPr>
        <p:spPr>
          <a:xfrm>
            <a:off x="6604533" y="3457233"/>
            <a:ext cx="4338000" cy="11136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03303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74;p25">
            <a:extLst>
              <a:ext uri="{FF2B5EF4-FFF2-40B4-BE49-F238E27FC236}">
                <a16:creationId xmlns:a16="http://schemas.microsoft.com/office/drawing/2014/main" id="{399B2CC4-1C24-E63C-A71F-320033E0F61B}"/>
              </a:ext>
            </a:extLst>
          </p:cNvPr>
          <p:cNvGrpSpPr>
            <a:grpSpLocks/>
          </p:cNvGrpSpPr>
          <p:nvPr/>
        </p:nvGrpSpPr>
        <p:grpSpPr bwMode="auto">
          <a:xfrm>
            <a:off x="8957733" y="1"/>
            <a:ext cx="3244851" cy="1655233"/>
            <a:chOff x="7673075" y="0"/>
            <a:chExt cx="1502175" cy="766550"/>
          </a:xfrm>
        </p:grpSpPr>
        <p:sp>
          <p:nvSpPr>
            <p:cNvPr id="3" name="Google Shape;475;p25">
              <a:extLst>
                <a:ext uri="{FF2B5EF4-FFF2-40B4-BE49-F238E27FC236}">
                  <a16:creationId xmlns:a16="http://schemas.microsoft.com/office/drawing/2014/main" id="{51B0E483-96EC-F073-4871-E7DB52E0A4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476;p25">
              <a:extLst>
                <a:ext uri="{FF2B5EF4-FFF2-40B4-BE49-F238E27FC236}">
                  <a16:creationId xmlns:a16="http://schemas.microsoft.com/office/drawing/2014/main" id="{3AF63DF2-C5F2-8803-2021-486BD48A973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477;p25">
              <a:extLst>
                <a:ext uri="{FF2B5EF4-FFF2-40B4-BE49-F238E27FC236}">
                  <a16:creationId xmlns:a16="http://schemas.microsoft.com/office/drawing/2014/main" id="{0EAAC171-FB71-CE1C-34B4-FD7ED9056079}"/>
                </a:ext>
              </a:extLst>
            </p:cNvPr>
            <p:cNvSpPr/>
            <p:nvPr/>
          </p:nvSpPr>
          <p:spPr>
            <a:xfrm rot="10800000" flipH="1">
              <a:off x="8256111" y="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78;p25">
              <a:extLst>
                <a:ext uri="{FF2B5EF4-FFF2-40B4-BE49-F238E27FC236}">
                  <a16:creationId xmlns:a16="http://schemas.microsoft.com/office/drawing/2014/main" id="{616975EF-E34F-DE8A-C9F9-465BCAA0E5C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479;p25">
              <a:extLst>
                <a:ext uri="{FF2B5EF4-FFF2-40B4-BE49-F238E27FC236}">
                  <a16:creationId xmlns:a16="http://schemas.microsoft.com/office/drawing/2014/main" id="{FF26CA17-6B66-40A6-DA6A-DE2583A8D760}"/>
                </a:ext>
              </a:extLst>
            </p:cNvPr>
            <p:cNvSpPr/>
            <p:nvPr/>
          </p:nvSpPr>
          <p:spPr>
            <a:xfrm rot="10800000" flipH="1">
              <a:off x="788375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480;p25">
            <a:extLst>
              <a:ext uri="{FF2B5EF4-FFF2-40B4-BE49-F238E27FC236}">
                <a16:creationId xmlns:a16="http://schemas.microsoft.com/office/drawing/2014/main" id="{7221EE05-2B09-06F9-2192-D55A81D672CA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7" y="5202768"/>
            <a:ext cx="3244851" cy="1655233"/>
            <a:chOff x="7673075" y="0"/>
            <a:chExt cx="1502175" cy="766550"/>
          </a:xfrm>
        </p:grpSpPr>
        <p:sp>
          <p:nvSpPr>
            <p:cNvPr id="9" name="Google Shape;481;p25">
              <a:extLst>
                <a:ext uri="{FF2B5EF4-FFF2-40B4-BE49-F238E27FC236}">
                  <a16:creationId xmlns:a16="http://schemas.microsoft.com/office/drawing/2014/main" id="{1DC88374-9C1D-2EDE-C419-424655BA67C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482;p25">
              <a:extLst>
                <a:ext uri="{FF2B5EF4-FFF2-40B4-BE49-F238E27FC236}">
                  <a16:creationId xmlns:a16="http://schemas.microsoft.com/office/drawing/2014/main" id="{0B8C5C74-3BDE-0A32-9F09-EC9CD14898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83;p25">
              <a:extLst>
                <a:ext uri="{FF2B5EF4-FFF2-40B4-BE49-F238E27FC236}">
                  <a16:creationId xmlns:a16="http://schemas.microsoft.com/office/drawing/2014/main" id="{F76D4C70-68AB-9C79-0275-D5084AC2C862}"/>
                </a:ext>
              </a:extLst>
            </p:cNvPr>
            <p:cNvSpPr/>
            <p:nvPr/>
          </p:nvSpPr>
          <p:spPr>
            <a:xfrm rot="10800000" flipH="1">
              <a:off x="8253171" y="2940"/>
              <a:ext cx="919139" cy="40484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484;p25">
              <a:extLst>
                <a:ext uri="{FF2B5EF4-FFF2-40B4-BE49-F238E27FC236}">
                  <a16:creationId xmlns:a16="http://schemas.microsoft.com/office/drawing/2014/main" id="{50F956E9-07AC-4F1E-4878-76F34D4642F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85;p25">
              <a:extLst>
                <a:ext uri="{FF2B5EF4-FFF2-40B4-BE49-F238E27FC236}">
                  <a16:creationId xmlns:a16="http://schemas.microsoft.com/office/drawing/2014/main" id="{A81633FF-A561-202B-B2E6-83BD1A9147FD}"/>
                </a:ext>
              </a:extLst>
            </p:cNvPr>
            <p:cNvSpPr/>
            <p:nvPr/>
          </p:nvSpPr>
          <p:spPr>
            <a:xfrm rot="10800000" flipH="1">
              <a:off x="7880812" y="0"/>
              <a:ext cx="1291498" cy="641079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486;p25">
            <a:extLst>
              <a:ext uri="{FF2B5EF4-FFF2-40B4-BE49-F238E27FC236}">
                <a16:creationId xmlns:a16="http://schemas.microsoft.com/office/drawing/2014/main" id="{90619C29-D9ED-BF93-489C-6152E44ABFB0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3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2" name="Google Shape;472;p25"/>
          <p:cNvSpPr txBox="1">
            <a:spLocks noGrp="1"/>
          </p:cNvSpPr>
          <p:nvPr>
            <p:ph type="title"/>
          </p:nvPr>
        </p:nvSpPr>
        <p:spPr>
          <a:xfrm>
            <a:off x="967667" y="2678504"/>
            <a:ext cx="4520400" cy="82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3" name="Google Shape;473;p25"/>
          <p:cNvSpPr txBox="1">
            <a:spLocks noGrp="1"/>
          </p:cNvSpPr>
          <p:nvPr>
            <p:ph type="subTitle" idx="1"/>
          </p:nvPr>
        </p:nvSpPr>
        <p:spPr>
          <a:xfrm>
            <a:off x="1427400" y="3468017"/>
            <a:ext cx="4054800" cy="13356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510984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91;p26">
            <a:extLst>
              <a:ext uri="{FF2B5EF4-FFF2-40B4-BE49-F238E27FC236}">
                <a16:creationId xmlns:a16="http://schemas.microsoft.com/office/drawing/2014/main" id="{EF384758-4862-4341-0FCB-4F048B757A5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492;p26">
              <a:extLst>
                <a:ext uri="{FF2B5EF4-FFF2-40B4-BE49-F238E27FC236}">
                  <a16:creationId xmlns:a16="http://schemas.microsoft.com/office/drawing/2014/main" id="{EAB7D245-1F04-FB17-9646-2A3A0131AC59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493;p26">
                <a:extLst>
                  <a:ext uri="{FF2B5EF4-FFF2-40B4-BE49-F238E27FC236}">
                    <a16:creationId xmlns:a16="http://schemas.microsoft.com/office/drawing/2014/main" id="{88DF04AE-43C8-F87E-ED83-2505CDF8117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494;p26">
                <a:extLst>
                  <a:ext uri="{FF2B5EF4-FFF2-40B4-BE49-F238E27FC236}">
                    <a16:creationId xmlns:a16="http://schemas.microsoft.com/office/drawing/2014/main" id="{545E9096-E121-3FA7-59E8-727F0EC6D97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495;p26">
                <a:extLst>
                  <a:ext uri="{FF2B5EF4-FFF2-40B4-BE49-F238E27FC236}">
                    <a16:creationId xmlns:a16="http://schemas.microsoft.com/office/drawing/2014/main" id="{AF18ED29-5366-699B-8F1C-FA2377AC23D8}"/>
                  </a:ext>
                </a:extLst>
              </p:cNvPr>
              <p:cNvSpPr/>
              <p:nvPr/>
            </p:nvSpPr>
            <p:spPr>
              <a:xfrm rot="10800000" flipH="1">
                <a:off x="8251375" y="4762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496;p26">
                <a:extLst>
                  <a:ext uri="{FF2B5EF4-FFF2-40B4-BE49-F238E27FC236}">
                    <a16:creationId xmlns:a16="http://schemas.microsoft.com/office/drawing/2014/main" id="{9D392299-A506-DD9A-7E98-6AC53A9549E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497;p26">
                <a:extLst>
                  <a:ext uri="{FF2B5EF4-FFF2-40B4-BE49-F238E27FC236}">
                    <a16:creationId xmlns:a16="http://schemas.microsoft.com/office/drawing/2014/main" id="{68583250-E715-9C18-DB9C-51A1ED09BDC2}"/>
                  </a:ext>
                </a:extLst>
              </p:cNvPr>
              <p:cNvSpPr/>
              <p:nvPr/>
            </p:nvSpPr>
            <p:spPr>
              <a:xfrm rot="10800000" flipH="1">
                <a:off x="7879921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498;p26">
              <a:extLst>
                <a:ext uri="{FF2B5EF4-FFF2-40B4-BE49-F238E27FC236}">
                  <a16:creationId xmlns:a16="http://schemas.microsoft.com/office/drawing/2014/main" id="{C373F531-57F1-9B64-833E-0AF4348904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499;p26">
                <a:extLst>
                  <a:ext uri="{FF2B5EF4-FFF2-40B4-BE49-F238E27FC236}">
                    <a16:creationId xmlns:a16="http://schemas.microsoft.com/office/drawing/2014/main" id="{C187CDA3-A26C-457E-40E9-CFB6967FD34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500;p26">
                <a:extLst>
                  <a:ext uri="{FF2B5EF4-FFF2-40B4-BE49-F238E27FC236}">
                    <a16:creationId xmlns:a16="http://schemas.microsoft.com/office/drawing/2014/main" id="{276C2AFE-2BDC-67A7-47EA-ABC31BEE955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501;p26">
                <a:extLst>
                  <a:ext uri="{FF2B5EF4-FFF2-40B4-BE49-F238E27FC236}">
                    <a16:creationId xmlns:a16="http://schemas.microsoft.com/office/drawing/2014/main" id="{411F413C-4335-2AE3-ACCB-3AE332F60581}"/>
                  </a:ext>
                </a:extLst>
              </p:cNvPr>
              <p:cNvSpPr/>
              <p:nvPr/>
            </p:nvSpPr>
            <p:spPr>
              <a:xfrm rot="10800000" flipH="1">
                <a:off x="8256137" y="0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502;p26">
                <a:extLst>
                  <a:ext uri="{FF2B5EF4-FFF2-40B4-BE49-F238E27FC236}">
                    <a16:creationId xmlns:a16="http://schemas.microsoft.com/office/drawing/2014/main" id="{B1026D45-9D90-F26C-4BDA-134B5DBA06A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503;p26">
                <a:extLst>
                  <a:ext uri="{FF2B5EF4-FFF2-40B4-BE49-F238E27FC236}">
                    <a16:creationId xmlns:a16="http://schemas.microsoft.com/office/drawing/2014/main" id="{E1BFAC9A-AC0D-ECE8-0F9A-543D61E27D2B}"/>
                  </a:ext>
                </a:extLst>
              </p:cNvPr>
              <p:cNvSpPr/>
              <p:nvPr/>
            </p:nvSpPr>
            <p:spPr>
              <a:xfrm rot="10800000" flipH="1">
                <a:off x="7884682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504;p26">
            <a:extLst>
              <a:ext uri="{FF2B5EF4-FFF2-40B4-BE49-F238E27FC236}">
                <a16:creationId xmlns:a16="http://schemas.microsoft.com/office/drawing/2014/main" id="{3BF51B12-5EBD-8B8F-8738-669410D4532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8" name="Google Shape;488;p26"/>
          <p:cNvSpPr txBox="1">
            <a:spLocks noGrp="1"/>
          </p:cNvSpPr>
          <p:nvPr>
            <p:ph type="title"/>
          </p:nvPr>
        </p:nvSpPr>
        <p:spPr>
          <a:xfrm>
            <a:off x="5962067" y="2990245"/>
            <a:ext cx="4520400" cy="590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933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9" name="Google Shape;489;p26"/>
          <p:cNvSpPr txBox="1">
            <a:spLocks noGrp="1"/>
          </p:cNvSpPr>
          <p:nvPr>
            <p:ph type="subTitle" idx="1"/>
          </p:nvPr>
        </p:nvSpPr>
        <p:spPr>
          <a:xfrm>
            <a:off x="5979900" y="3511417"/>
            <a:ext cx="4962800" cy="1345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490" name="Google Shape;490;p26"/>
          <p:cNvSpPr txBox="1">
            <a:spLocks noGrp="1"/>
          </p:cNvSpPr>
          <p:nvPr>
            <p:ph type="title" idx="2"/>
          </p:nvPr>
        </p:nvSpPr>
        <p:spPr>
          <a:xfrm>
            <a:off x="955733" y="576533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05157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1_Title and text 4"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08;p27">
            <a:extLst>
              <a:ext uri="{FF2B5EF4-FFF2-40B4-BE49-F238E27FC236}">
                <a16:creationId xmlns:a16="http://schemas.microsoft.com/office/drawing/2014/main" id="{E3E58CF2-233C-56BA-15E7-C25B02710198}"/>
              </a:ext>
            </a:extLst>
          </p:cNvPr>
          <p:cNvGrpSpPr>
            <a:grpSpLocks/>
          </p:cNvGrpSpPr>
          <p:nvPr/>
        </p:nvGrpSpPr>
        <p:grpSpPr bwMode="auto">
          <a:xfrm>
            <a:off x="10210801" y="1"/>
            <a:ext cx="2002367" cy="1022351"/>
            <a:chOff x="7673075" y="0"/>
            <a:chExt cx="1502175" cy="766550"/>
          </a:xfrm>
        </p:grpSpPr>
        <p:sp>
          <p:nvSpPr>
            <p:cNvPr id="3" name="Google Shape;509;p27">
              <a:extLst>
                <a:ext uri="{FF2B5EF4-FFF2-40B4-BE49-F238E27FC236}">
                  <a16:creationId xmlns:a16="http://schemas.microsoft.com/office/drawing/2014/main" id="{9DC2FBEE-491F-CDCC-4ED8-6304A295C1C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510;p27">
              <a:extLst>
                <a:ext uri="{FF2B5EF4-FFF2-40B4-BE49-F238E27FC236}">
                  <a16:creationId xmlns:a16="http://schemas.microsoft.com/office/drawing/2014/main" id="{6F283D1E-F01E-C4C0-4553-021CE52F9E5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511;p27">
              <a:extLst>
                <a:ext uri="{FF2B5EF4-FFF2-40B4-BE49-F238E27FC236}">
                  <a16:creationId xmlns:a16="http://schemas.microsoft.com/office/drawing/2014/main" id="{2FFD47DF-5459-CC2A-0E57-EB3AB29481AE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512;p27">
              <a:extLst>
                <a:ext uri="{FF2B5EF4-FFF2-40B4-BE49-F238E27FC236}">
                  <a16:creationId xmlns:a16="http://schemas.microsoft.com/office/drawing/2014/main" id="{D9A05437-8C30-5099-8065-FCD0CC78DC0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513;p27">
              <a:extLst>
                <a:ext uri="{FF2B5EF4-FFF2-40B4-BE49-F238E27FC236}">
                  <a16:creationId xmlns:a16="http://schemas.microsoft.com/office/drawing/2014/main" id="{DE0B91B3-8CF9-D4CC-3677-D4ED767535A3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514;p27">
            <a:extLst>
              <a:ext uri="{FF2B5EF4-FFF2-40B4-BE49-F238E27FC236}">
                <a16:creationId xmlns:a16="http://schemas.microsoft.com/office/drawing/2014/main" id="{E2BD2896-E8BB-44A0-0320-66E3E56202F1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6" y="1"/>
            <a:ext cx="2002367" cy="1022351"/>
            <a:chOff x="7673075" y="0"/>
            <a:chExt cx="1502175" cy="766550"/>
          </a:xfrm>
        </p:grpSpPr>
        <p:sp>
          <p:nvSpPr>
            <p:cNvPr id="9" name="Google Shape;515;p27">
              <a:extLst>
                <a:ext uri="{FF2B5EF4-FFF2-40B4-BE49-F238E27FC236}">
                  <a16:creationId xmlns:a16="http://schemas.microsoft.com/office/drawing/2014/main" id="{EE0078B1-A699-6CEE-813C-B6598E45A90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516;p27">
              <a:extLst>
                <a:ext uri="{FF2B5EF4-FFF2-40B4-BE49-F238E27FC236}">
                  <a16:creationId xmlns:a16="http://schemas.microsoft.com/office/drawing/2014/main" id="{06092F05-D7A2-F1C7-6406-7F2B69DF561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517;p27">
              <a:extLst>
                <a:ext uri="{FF2B5EF4-FFF2-40B4-BE49-F238E27FC236}">
                  <a16:creationId xmlns:a16="http://schemas.microsoft.com/office/drawing/2014/main" id="{3B32DDB1-84F9-6A0B-4CB5-24B52E5F9B9A}"/>
                </a:ext>
              </a:extLst>
            </p:cNvPr>
            <p:cNvSpPr/>
            <p:nvPr/>
          </p:nvSpPr>
          <p:spPr>
            <a:xfrm rot="10800000" flipH="1">
              <a:off x="8255842" y="0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518;p27">
              <a:extLst>
                <a:ext uri="{FF2B5EF4-FFF2-40B4-BE49-F238E27FC236}">
                  <a16:creationId xmlns:a16="http://schemas.microsoft.com/office/drawing/2014/main" id="{E732FDC6-A3B1-4BB9-E468-F9E6C815D39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519;p27">
              <a:extLst>
                <a:ext uri="{FF2B5EF4-FFF2-40B4-BE49-F238E27FC236}">
                  <a16:creationId xmlns:a16="http://schemas.microsoft.com/office/drawing/2014/main" id="{9A011DAE-2B2D-D92A-211A-3A443846F079}"/>
                </a:ext>
              </a:extLst>
            </p:cNvPr>
            <p:cNvSpPr/>
            <p:nvPr/>
          </p:nvSpPr>
          <p:spPr>
            <a:xfrm rot="10800000" flipH="1">
              <a:off x="7884268" y="0"/>
              <a:ext cx="1290982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520;p27">
            <a:extLst>
              <a:ext uri="{FF2B5EF4-FFF2-40B4-BE49-F238E27FC236}">
                <a16:creationId xmlns:a16="http://schemas.microsoft.com/office/drawing/2014/main" id="{19AD5EAA-B6CA-2AF5-7EDC-B9F72BEE9C04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6" name="Google Shape;506;p27"/>
          <p:cNvSpPr txBox="1">
            <a:spLocks noGrp="1"/>
          </p:cNvSpPr>
          <p:nvPr>
            <p:ph type="subTitle" idx="1"/>
          </p:nvPr>
        </p:nvSpPr>
        <p:spPr>
          <a:xfrm>
            <a:off x="3431533" y="1576500"/>
            <a:ext cx="5316800" cy="4804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07" name="Google Shape;507;p27"/>
          <p:cNvSpPr txBox="1">
            <a:spLocks noGrp="1"/>
          </p:cNvSpPr>
          <p:nvPr>
            <p:ph type="title"/>
          </p:nvPr>
        </p:nvSpPr>
        <p:spPr>
          <a:xfrm>
            <a:off x="955733" y="571767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267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203070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27;p28">
            <a:extLst>
              <a:ext uri="{FF2B5EF4-FFF2-40B4-BE49-F238E27FC236}">
                <a16:creationId xmlns:a16="http://schemas.microsoft.com/office/drawing/2014/main" id="{47AB951D-26FC-5CB2-E384-B133E2DFCA79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6" y="5835651"/>
            <a:ext cx="2002367" cy="1022349"/>
            <a:chOff x="7673075" y="0"/>
            <a:chExt cx="1502175" cy="766550"/>
          </a:xfrm>
        </p:grpSpPr>
        <p:sp>
          <p:nvSpPr>
            <p:cNvPr id="3" name="Google Shape;528;p28">
              <a:extLst>
                <a:ext uri="{FF2B5EF4-FFF2-40B4-BE49-F238E27FC236}">
                  <a16:creationId xmlns:a16="http://schemas.microsoft.com/office/drawing/2014/main" id="{64FE36EF-3528-E578-F67E-F30F011656C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529;p28">
              <a:extLst>
                <a:ext uri="{FF2B5EF4-FFF2-40B4-BE49-F238E27FC236}">
                  <a16:creationId xmlns:a16="http://schemas.microsoft.com/office/drawing/2014/main" id="{7A92E8DA-A5B4-7392-401B-9C23B20B9AC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530;p28">
              <a:extLst>
                <a:ext uri="{FF2B5EF4-FFF2-40B4-BE49-F238E27FC236}">
                  <a16:creationId xmlns:a16="http://schemas.microsoft.com/office/drawing/2014/main" id="{80490985-9E33-3C92-B0F3-90F9EF92FBDA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531;p28">
              <a:extLst>
                <a:ext uri="{FF2B5EF4-FFF2-40B4-BE49-F238E27FC236}">
                  <a16:creationId xmlns:a16="http://schemas.microsoft.com/office/drawing/2014/main" id="{6F677644-D323-F8CE-6B4F-652C9E6ED58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532;p28">
              <a:extLst>
                <a:ext uri="{FF2B5EF4-FFF2-40B4-BE49-F238E27FC236}">
                  <a16:creationId xmlns:a16="http://schemas.microsoft.com/office/drawing/2014/main" id="{C3996210-3742-BC73-6682-761C4F4F5F43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533;p28">
            <a:extLst>
              <a:ext uri="{FF2B5EF4-FFF2-40B4-BE49-F238E27FC236}">
                <a16:creationId xmlns:a16="http://schemas.microsoft.com/office/drawing/2014/main" id="{3DE14278-BAFB-DF92-AA33-198C6181FBA2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10801" y="5835651"/>
            <a:ext cx="2002367" cy="1022349"/>
            <a:chOff x="7673075" y="0"/>
            <a:chExt cx="1502175" cy="766550"/>
          </a:xfrm>
        </p:grpSpPr>
        <p:sp>
          <p:nvSpPr>
            <p:cNvPr id="9" name="Google Shape;534;p28">
              <a:extLst>
                <a:ext uri="{FF2B5EF4-FFF2-40B4-BE49-F238E27FC236}">
                  <a16:creationId xmlns:a16="http://schemas.microsoft.com/office/drawing/2014/main" id="{41D1742A-D870-5A99-8BE8-BA29B05666D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535;p28">
              <a:extLst>
                <a:ext uri="{FF2B5EF4-FFF2-40B4-BE49-F238E27FC236}">
                  <a16:creationId xmlns:a16="http://schemas.microsoft.com/office/drawing/2014/main" id="{C42F3487-DE70-B2C9-BCEA-16BCD44EAED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536;p28">
              <a:extLst>
                <a:ext uri="{FF2B5EF4-FFF2-40B4-BE49-F238E27FC236}">
                  <a16:creationId xmlns:a16="http://schemas.microsoft.com/office/drawing/2014/main" id="{EB972916-2602-ED41-49D9-A7EFC9CA5FDC}"/>
                </a:ext>
              </a:extLst>
            </p:cNvPr>
            <p:cNvSpPr/>
            <p:nvPr/>
          </p:nvSpPr>
          <p:spPr>
            <a:xfrm rot="10800000" flipH="1">
              <a:off x="8251079" y="4761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537;p28">
              <a:extLst>
                <a:ext uri="{FF2B5EF4-FFF2-40B4-BE49-F238E27FC236}">
                  <a16:creationId xmlns:a16="http://schemas.microsoft.com/office/drawing/2014/main" id="{B4018DB1-3897-236C-5E40-819804BC422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538;p28">
              <a:extLst>
                <a:ext uri="{FF2B5EF4-FFF2-40B4-BE49-F238E27FC236}">
                  <a16:creationId xmlns:a16="http://schemas.microsoft.com/office/drawing/2014/main" id="{99EA26D5-48A9-A9FA-5FCB-28E7B103BF5A}"/>
                </a:ext>
              </a:extLst>
            </p:cNvPr>
            <p:cNvSpPr/>
            <p:nvPr/>
          </p:nvSpPr>
          <p:spPr>
            <a:xfrm rot="10800000" flipH="1">
              <a:off x="7879505" y="0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539;p28">
            <a:extLst>
              <a:ext uri="{FF2B5EF4-FFF2-40B4-BE49-F238E27FC236}">
                <a16:creationId xmlns:a16="http://schemas.microsoft.com/office/drawing/2014/main" id="{8F43B691-10B4-7BB0-4B4D-C9C85F11DD4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" name="Google Shape;522;p28"/>
          <p:cNvSpPr txBox="1">
            <a:spLocks noGrp="1"/>
          </p:cNvSpPr>
          <p:nvPr>
            <p:ph type="subTitle" idx="1"/>
          </p:nvPr>
        </p:nvSpPr>
        <p:spPr>
          <a:xfrm>
            <a:off x="1341733" y="4746392"/>
            <a:ext cx="4359600" cy="60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3" name="Google Shape;523;p28"/>
          <p:cNvSpPr txBox="1">
            <a:spLocks noGrp="1"/>
          </p:cNvSpPr>
          <p:nvPr>
            <p:ph type="subTitle" idx="2"/>
          </p:nvPr>
        </p:nvSpPr>
        <p:spPr>
          <a:xfrm>
            <a:off x="1909117" y="5315633"/>
            <a:ext cx="3224800" cy="85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4" name="Google Shape;524;p28"/>
          <p:cNvSpPr txBox="1">
            <a:spLocks noGrp="1"/>
          </p:cNvSpPr>
          <p:nvPr>
            <p:ph type="title"/>
          </p:nvPr>
        </p:nvSpPr>
        <p:spPr>
          <a:xfrm>
            <a:off x="955733" y="577733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5" name="Google Shape;525;p28"/>
          <p:cNvSpPr txBox="1">
            <a:spLocks noGrp="1"/>
          </p:cNvSpPr>
          <p:nvPr>
            <p:ph type="subTitle" idx="3"/>
          </p:nvPr>
        </p:nvSpPr>
        <p:spPr>
          <a:xfrm>
            <a:off x="6490567" y="4742267"/>
            <a:ext cx="4359600" cy="60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6" name="Google Shape;526;p28"/>
          <p:cNvSpPr txBox="1">
            <a:spLocks noGrp="1"/>
          </p:cNvSpPr>
          <p:nvPr>
            <p:ph type="subTitle" idx="4"/>
          </p:nvPr>
        </p:nvSpPr>
        <p:spPr>
          <a:xfrm>
            <a:off x="7057951" y="5311967"/>
            <a:ext cx="3224800" cy="85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968024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45;p29">
            <a:extLst>
              <a:ext uri="{FF2B5EF4-FFF2-40B4-BE49-F238E27FC236}">
                <a16:creationId xmlns:a16="http://schemas.microsoft.com/office/drawing/2014/main" id="{4B3D50F9-CCED-D35B-BE06-E819ABAF24FD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6" y="5835651"/>
            <a:ext cx="2002367" cy="1022349"/>
            <a:chOff x="7673075" y="0"/>
            <a:chExt cx="1502175" cy="766550"/>
          </a:xfrm>
        </p:grpSpPr>
        <p:sp>
          <p:nvSpPr>
            <p:cNvPr id="3" name="Google Shape;546;p29">
              <a:extLst>
                <a:ext uri="{FF2B5EF4-FFF2-40B4-BE49-F238E27FC236}">
                  <a16:creationId xmlns:a16="http://schemas.microsoft.com/office/drawing/2014/main" id="{F24BD2F9-F74F-E6F2-FA35-5746A4B7703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547;p29">
              <a:extLst>
                <a:ext uri="{FF2B5EF4-FFF2-40B4-BE49-F238E27FC236}">
                  <a16:creationId xmlns:a16="http://schemas.microsoft.com/office/drawing/2014/main" id="{886CC5D3-C4C5-7384-EEFD-AF62E225F28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548;p29">
              <a:extLst>
                <a:ext uri="{FF2B5EF4-FFF2-40B4-BE49-F238E27FC236}">
                  <a16:creationId xmlns:a16="http://schemas.microsoft.com/office/drawing/2014/main" id="{8DA1B9B5-5176-74BD-AD35-06F52ECC1435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549;p29">
              <a:extLst>
                <a:ext uri="{FF2B5EF4-FFF2-40B4-BE49-F238E27FC236}">
                  <a16:creationId xmlns:a16="http://schemas.microsoft.com/office/drawing/2014/main" id="{71A24D4B-B143-E5C3-5E41-6DC0F518177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550;p29">
              <a:extLst>
                <a:ext uri="{FF2B5EF4-FFF2-40B4-BE49-F238E27FC236}">
                  <a16:creationId xmlns:a16="http://schemas.microsoft.com/office/drawing/2014/main" id="{8EEF7B7D-F24C-3F40-685E-F33F56394C64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551;p29">
            <a:extLst>
              <a:ext uri="{FF2B5EF4-FFF2-40B4-BE49-F238E27FC236}">
                <a16:creationId xmlns:a16="http://schemas.microsoft.com/office/drawing/2014/main" id="{602F70C9-87ED-D050-603C-1073EC4CD95E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10801" y="5835651"/>
            <a:ext cx="2002367" cy="1022349"/>
            <a:chOff x="7673075" y="0"/>
            <a:chExt cx="1502175" cy="766550"/>
          </a:xfrm>
        </p:grpSpPr>
        <p:sp>
          <p:nvSpPr>
            <p:cNvPr id="9" name="Google Shape;552;p29">
              <a:extLst>
                <a:ext uri="{FF2B5EF4-FFF2-40B4-BE49-F238E27FC236}">
                  <a16:creationId xmlns:a16="http://schemas.microsoft.com/office/drawing/2014/main" id="{00A4CA96-7FFE-C7F6-7DEF-3367DF81235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553;p29">
              <a:extLst>
                <a:ext uri="{FF2B5EF4-FFF2-40B4-BE49-F238E27FC236}">
                  <a16:creationId xmlns:a16="http://schemas.microsoft.com/office/drawing/2014/main" id="{547A49D8-2B54-40E3-6BEF-61C0DC6FE5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554;p29">
              <a:extLst>
                <a:ext uri="{FF2B5EF4-FFF2-40B4-BE49-F238E27FC236}">
                  <a16:creationId xmlns:a16="http://schemas.microsoft.com/office/drawing/2014/main" id="{63FFEB89-1B6E-2642-CB02-907C375802D1}"/>
                </a:ext>
              </a:extLst>
            </p:cNvPr>
            <p:cNvSpPr/>
            <p:nvPr/>
          </p:nvSpPr>
          <p:spPr>
            <a:xfrm rot="10800000" flipH="1">
              <a:off x="8251079" y="4761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555;p29">
              <a:extLst>
                <a:ext uri="{FF2B5EF4-FFF2-40B4-BE49-F238E27FC236}">
                  <a16:creationId xmlns:a16="http://schemas.microsoft.com/office/drawing/2014/main" id="{2BB1245B-7DA4-B188-DADC-B7FF96FAFE6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556;p29">
              <a:extLst>
                <a:ext uri="{FF2B5EF4-FFF2-40B4-BE49-F238E27FC236}">
                  <a16:creationId xmlns:a16="http://schemas.microsoft.com/office/drawing/2014/main" id="{8056FFCF-85A2-FB7A-9C91-045D761F805B}"/>
                </a:ext>
              </a:extLst>
            </p:cNvPr>
            <p:cNvSpPr/>
            <p:nvPr/>
          </p:nvSpPr>
          <p:spPr>
            <a:xfrm rot="10800000" flipH="1">
              <a:off x="7879505" y="0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" name="Google Shape;557;p29">
            <a:extLst>
              <a:ext uri="{FF2B5EF4-FFF2-40B4-BE49-F238E27FC236}">
                <a16:creationId xmlns:a16="http://schemas.microsoft.com/office/drawing/2014/main" id="{32816E9E-3419-219A-E6EB-FAB217D5666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1" name="Google Shape;541;p29"/>
          <p:cNvSpPr txBox="1">
            <a:spLocks noGrp="1"/>
          </p:cNvSpPr>
          <p:nvPr>
            <p:ph type="subTitle" idx="1"/>
          </p:nvPr>
        </p:nvSpPr>
        <p:spPr>
          <a:xfrm>
            <a:off x="961467" y="1976467"/>
            <a:ext cx="5134400" cy="419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42" name="Google Shape;542;p29"/>
          <p:cNvSpPr txBox="1">
            <a:spLocks noGrp="1"/>
          </p:cNvSpPr>
          <p:nvPr>
            <p:ph type="title"/>
          </p:nvPr>
        </p:nvSpPr>
        <p:spPr>
          <a:xfrm>
            <a:off x="955733" y="583400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3" name="Google Shape;543;p29"/>
          <p:cNvSpPr txBox="1">
            <a:spLocks noGrp="1"/>
          </p:cNvSpPr>
          <p:nvPr>
            <p:ph type="subTitle" idx="2"/>
          </p:nvPr>
        </p:nvSpPr>
        <p:spPr>
          <a:xfrm>
            <a:off x="6096000" y="1976467"/>
            <a:ext cx="5134400" cy="419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44" name="Google Shape;544;p29"/>
          <p:cNvSpPr txBox="1">
            <a:spLocks noGrp="1"/>
          </p:cNvSpPr>
          <p:nvPr>
            <p:ph type="subTitle" idx="3"/>
          </p:nvPr>
        </p:nvSpPr>
        <p:spPr>
          <a:xfrm>
            <a:off x="961467" y="1356967"/>
            <a:ext cx="10274800" cy="58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686567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66;p30">
            <a:extLst>
              <a:ext uri="{FF2B5EF4-FFF2-40B4-BE49-F238E27FC236}">
                <a16:creationId xmlns:a16="http://schemas.microsoft.com/office/drawing/2014/main" id="{F85268EC-5C3C-2205-9965-E39A315DB91D}"/>
              </a:ext>
            </a:extLst>
          </p:cNvPr>
          <p:cNvGrpSpPr>
            <a:grpSpLocks/>
          </p:cNvGrpSpPr>
          <p:nvPr/>
        </p:nvGrpSpPr>
        <p:grpSpPr bwMode="auto">
          <a:xfrm>
            <a:off x="10210801" y="1"/>
            <a:ext cx="2002367" cy="1022351"/>
            <a:chOff x="7673075" y="0"/>
            <a:chExt cx="1502175" cy="766550"/>
          </a:xfrm>
        </p:grpSpPr>
        <p:sp>
          <p:nvSpPr>
            <p:cNvPr id="3" name="Google Shape;567;p30">
              <a:extLst>
                <a:ext uri="{FF2B5EF4-FFF2-40B4-BE49-F238E27FC236}">
                  <a16:creationId xmlns:a16="http://schemas.microsoft.com/office/drawing/2014/main" id="{478BC162-A751-3807-16ED-7D4734349D3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568;p30">
              <a:extLst>
                <a:ext uri="{FF2B5EF4-FFF2-40B4-BE49-F238E27FC236}">
                  <a16:creationId xmlns:a16="http://schemas.microsoft.com/office/drawing/2014/main" id="{3D7ABD8D-807B-F6C6-8016-09F2DB49219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569;p30">
              <a:extLst>
                <a:ext uri="{FF2B5EF4-FFF2-40B4-BE49-F238E27FC236}">
                  <a16:creationId xmlns:a16="http://schemas.microsoft.com/office/drawing/2014/main" id="{36247FDE-82F9-F0F8-FE92-3D569D0DB83D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570;p30">
              <a:extLst>
                <a:ext uri="{FF2B5EF4-FFF2-40B4-BE49-F238E27FC236}">
                  <a16:creationId xmlns:a16="http://schemas.microsoft.com/office/drawing/2014/main" id="{21E78B3D-9F95-2F82-55F2-D288E549952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571;p30">
              <a:extLst>
                <a:ext uri="{FF2B5EF4-FFF2-40B4-BE49-F238E27FC236}">
                  <a16:creationId xmlns:a16="http://schemas.microsoft.com/office/drawing/2014/main" id="{7B5B164F-2897-97D9-F298-5E00C38A07FF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" name="Google Shape;572;p30">
            <a:extLst>
              <a:ext uri="{FF2B5EF4-FFF2-40B4-BE49-F238E27FC236}">
                <a16:creationId xmlns:a16="http://schemas.microsoft.com/office/drawing/2014/main" id="{6C9D3212-B674-B65E-CF2F-D15F147493CA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44651" y="6555317"/>
            <a:ext cx="10583" cy="0"/>
          </a:xfrm>
          <a:custGeom>
            <a:avLst/>
            <a:gdLst>
              <a:gd name="T0" fmla="*/ 0 w 139"/>
              <a:gd name="T1" fmla="*/ 0 h 11"/>
              <a:gd name="T2" fmla="*/ 381490 w 139"/>
              <a:gd name="T3" fmla="*/ 0 h 11"/>
              <a:gd name="T4" fmla="*/ 381490 w 139"/>
              <a:gd name="T5" fmla="*/ 0 h 11"/>
              <a:gd name="T6" fmla="*/ 0 w 139"/>
              <a:gd name="T7" fmla="*/ 0 h 11"/>
              <a:gd name="T8" fmla="*/ 381490 w 139"/>
              <a:gd name="T9" fmla="*/ 0 h 11"/>
              <a:gd name="T10" fmla="*/ 449954 w 139"/>
              <a:gd name="T11" fmla="*/ 0 h 11"/>
              <a:gd name="T12" fmla="*/ 381490 w 139"/>
              <a:gd name="T13" fmla="*/ 0 h 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9" h="11" extrusionOk="0">
                <a:moveTo>
                  <a:pt x="0" y="1"/>
                </a:moveTo>
                <a:cubicBezTo>
                  <a:pt x="38" y="5"/>
                  <a:pt x="80" y="6"/>
                  <a:pt x="117" y="9"/>
                </a:cubicBezTo>
                <a:cubicBezTo>
                  <a:pt x="75" y="4"/>
                  <a:pt x="40" y="1"/>
                  <a:pt x="0" y="1"/>
                </a:cubicBezTo>
                <a:close/>
                <a:moveTo>
                  <a:pt x="117" y="9"/>
                </a:moveTo>
                <a:cubicBezTo>
                  <a:pt x="124" y="9"/>
                  <a:pt x="131" y="10"/>
                  <a:pt x="138" y="11"/>
                </a:cubicBezTo>
                <a:cubicBezTo>
                  <a:pt x="131" y="10"/>
                  <a:pt x="124" y="9"/>
                  <a:pt x="117" y="9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9" name="Google Shape;573;p30">
            <a:extLst>
              <a:ext uri="{FF2B5EF4-FFF2-40B4-BE49-F238E27FC236}">
                <a16:creationId xmlns:a16="http://schemas.microsoft.com/office/drawing/2014/main" id="{6CB6CD84-8DF3-06AD-BDB6-4EAAEC7563F5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71651" y="6512984"/>
            <a:ext cx="10583" cy="6349"/>
          </a:xfrm>
          <a:custGeom>
            <a:avLst/>
            <a:gdLst>
              <a:gd name="T0" fmla="*/ 0 w 149"/>
              <a:gd name="T1" fmla="*/ 3270 h 83"/>
              <a:gd name="T2" fmla="*/ 419969 w 149"/>
              <a:gd name="T3" fmla="*/ 269942 h 83"/>
              <a:gd name="T4" fmla="*/ 0 w 149"/>
              <a:gd name="T5" fmla="*/ 3270 h 8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49" h="83" extrusionOk="0">
                <a:moveTo>
                  <a:pt x="0" y="1"/>
                </a:moveTo>
                <a:cubicBezTo>
                  <a:pt x="51" y="26"/>
                  <a:pt x="97" y="52"/>
                  <a:pt x="148" y="82"/>
                </a:cubicBezTo>
                <a:cubicBezTo>
                  <a:pt x="102" y="52"/>
                  <a:pt x="51" y="26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0" name="Google Shape;574;p30">
            <a:extLst>
              <a:ext uri="{FF2B5EF4-FFF2-40B4-BE49-F238E27FC236}">
                <a16:creationId xmlns:a16="http://schemas.microsoft.com/office/drawing/2014/main" id="{9DB1FC44-D478-8DCF-BC5F-2B1BBE5FB342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80633" y="6548967"/>
            <a:ext cx="10584" cy="2117"/>
          </a:xfrm>
          <a:custGeom>
            <a:avLst/>
            <a:gdLst>
              <a:gd name="T0" fmla="*/ 0 w 139"/>
              <a:gd name="T1" fmla="*/ 0 h 31"/>
              <a:gd name="T2" fmla="*/ 450067 w 139"/>
              <a:gd name="T3" fmla="*/ 81347 h 31"/>
              <a:gd name="T4" fmla="*/ 0 w 139"/>
              <a:gd name="T5" fmla="*/ 0 h 3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" h="31" extrusionOk="0">
                <a:moveTo>
                  <a:pt x="0" y="0"/>
                </a:moveTo>
                <a:cubicBezTo>
                  <a:pt x="46" y="5"/>
                  <a:pt x="97" y="21"/>
                  <a:pt x="138" y="31"/>
                </a:cubicBezTo>
                <a:cubicBezTo>
                  <a:pt x="97" y="21"/>
                  <a:pt x="46" y="5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1" name="Google Shape;575;p30">
            <a:extLst>
              <a:ext uri="{FF2B5EF4-FFF2-40B4-BE49-F238E27FC236}">
                <a16:creationId xmlns:a16="http://schemas.microsoft.com/office/drawing/2014/main" id="{E9266DBD-A560-8417-072B-1CD093D6E999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63700" y="6553200"/>
            <a:ext cx="10584" cy="0"/>
          </a:xfrm>
          <a:custGeom>
            <a:avLst/>
            <a:gdLst>
              <a:gd name="T0" fmla="*/ 3255 w 139"/>
              <a:gd name="T1" fmla="*/ 0 h 16"/>
              <a:gd name="T2" fmla="*/ 453323 w 139"/>
              <a:gd name="T3" fmla="*/ 0 h 16"/>
              <a:gd name="T4" fmla="*/ 3255 w 139"/>
              <a:gd name="T5" fmla="*/ 0 h 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" h="16" extrusionOk="0">
                <a:moveTo>
                  <a:pt x="1" y="0"/>
                </a:moveTo>
                <a:lnTo>
                  <a:pt x="139" y="16"/>
                </a:lnTo>
                <a:lnTo>
                  <a:pt x="1" y="0"/>
                </a:ln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2" name="Google Shape;576;p30">
            <a:extLst>
              <a:ext uri="{FF2B5EF4-FFF2-40B4-BE49-F238E27FC236}">
                <a16:creationId xmlns:a16="http://schemas.microsoft.com/office/drawing/2014/main" id="{1F6DAA1F-1CE9-6370-9649-5330748AB359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99684" y="6542618"/>
            <a:ext cx="14816" cy="4233"/>
          </a:xfrm>
          <a:custGeom>
            <a:avLst/>
            <a:gdLst>
              <a:gd name="T0" fmla="*/ 0 w 205"/>
              <a:gd name="T1" fmla="*/ 0 h 57"/>
              <a:gd name="T2" fmla="*/ 602325 w 205"/>
              <a:gd name="T3" fmla="*/ 173734 h 57"/>
              <a:gd name="T4" fmla="*/ 0 w 205"/>
              <a:gd name="T5" fmla="*/ 0 h 5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5" h="57" extrusionOk="0">
                <a:moveTo>
                  <a:pt x="0" y="0"/>
                </a:moveTo>
                <a:cubicBezTo>
                  <a:pt x="72" y="21"/>
                  <a:pt x="133" y="41"/>
                  <a:pt x="205" y="56"/>
                </a:cubicBezTo>
                <a:cubicBezTo>
                  <a:pt x="138" y="41"/>
                  <a:pt x="72" y="21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3" name="Google Shape;577;p30">
            <a:extLst>
              <a:ext uri="{FF2B5EF4-FFF2-40B4-BE49-F238E27FC236}">
                <a16:creationId xmlns:a16="http://schemas.microsoft.com/office/drawing/2014/main" id="{11FAA7CD-70C8-13CF-E688-3CE6C0CC7461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56833" y="6521452"/>
            <a:ext cx="8467" cy="4233"/>
          </a:xfrm>
          <a:custGeom>
            <a:avLst/>
            <a:gdLst>
              <a:gd name="T0" fmla="*/ 2412 w 129"/>
              <a:gd name="T1" fmla="*/ 0 h 62"/>
              <a:gd name="T2" fmla="*/ 310166 w 129"/>
              <a:gd name="T3" fmla="*/ 162591 h 62"/>
              <a:gd name="T4" fmla="*/ 2412 w 129"/>
              <a:gd name="T5" fmla="*/ 0 h 6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9" h="62" extrusionOk="0">
                <a:moveTo>
                  <a:pt x="1" y="0"/>
                </a:moveTo>
                <a:cubicBezTo>
                  <a:pt x="47" y="16"/>
                  <a:pt x="88" y="36"/>
                  <a:pt x="128" y="62"/>
                </a:cubicBezTo>
                <a:cubicBezTo>
                  <a:pt x="88" y="36"/>
                  <a:pt x="47" y="1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4" name="Google Shape;578;p30">
            <a:extLst>
              <a:ext uri="{FF2B5EF4-FFF2-40B4-BE49-F238E27FC236}">
                <a16:creationId xmlns:a16="http://schemas.microsoft.com/office/drawing/2014/main" id="{362FA733-BF8A-B750-A9B5-3BEC74E83292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20851" y="6536268"/>
            <a:ext cx="10583" cy="4233"/>
          </a:xfrm>
          <a:custGeom>
            <a:avLst/>
            <a:gdLst>
              <a:gd name="T0" fmla="*/ 0 w 159"/>
              <a:gd name="T1" fmla="*/ 0 h 62"/>
              <a:gd name="T2" fmla="*/ 0 w 159"/>
              <a:gd name="T3" fmla="*/ 0 h 62"/>
              <a:gd name="T4" fmla="*/ 396201 w 159"/>
              <a:gd name="T5" fmla="*/ 159979 h 62"/>
              <a:gd name="T6" fmla="*/ 0 w 159"/>
              <a:gd name="T7" fmla="*/ 0 h 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9" h="62" extrusionOk="0">
                <a:moveTo>
                  <a:pt x="0" y="0"/>
                </a:moveTo>
                <a:lnTo>
                  <a:pt x="0" y="0"/>
                </a:lnTo>
                <a:cubicBezTo>
                  <a:pt x="51" y="20"/>
                  <a:pt x="108" y="41"/>
                  <a:pt x="159" y="61"/>
                </a:cubicBezTo>
                <a:cubicBezTo>
                  <a:pt x="108" y="41"/>
                  <a:pt x="57" y="20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5" name="Google Shape;579;p30">
            <a:extLst>
              <a:ext uri="{FF2B5EF4-FFF2-40B4-BE49-F238E27FC236}">
                <a16:creationId xmlns:a16="http://schemas.microsoft.com/office/drawing/2014/main" id="{D935B909-2385-412E-8306-4989D70373C4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39900" y="6529918"/>
            <a:ext cx="8467" cy="4233"/>
          </a:xfrm>
          <a:custGeom>
            <a:avLst/>
            <a:gdLst>
              <a:gd name="T0" fmla="*/ 2412 w 129"/>
              <a:gd name="T1" fmla="*/ 0 h 52"/>
              <a:gd name="T2" fmla="*/ 312578 w 129"/>
              <a:gd name="T3" fmla="*/ 190134 h 52"/>
              <a:gd name="T4" fmla="*/ 2412 w 129"/>
              <a:gd name="T5" fmla="*/ 0 h 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9" h="52" extrusionOk="0">
                <a:moveTo>
                  <a:pt x="1" y="0"/>
                </a:moveTo>
                <a:cubicBezTo>
                  <a:pt x="42" y="21"/>
                  <a:pt x="88" y="36"/>
                  <a:pt x="129" y="51"/>
                </a:cubicBezTo>
                <a:cubicBezTo>
                  <a:pt x="88" y="36"/>
                  <a:pt x="42" y="21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6" name="Google Shape;580;p30">
            <a:extLst>
              <a:ext uri="{FF2B5EF4-FFF2-40B4-BE49-F238E27FC236}">
                <a16:creationId xmlns:a16="http://schemas.microsoft.com/office/drawing/2014/main" id="{5DBC1FEE-17C4-27FF-09E6-ABAB25027AD4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23485" y="6555318"/>
            <a:ext cx="12700" cy="2116"/>
          </a:xfrm>
          <a:custGeom>
            <a:avLst/>
            <a:gdLst>
              <a:gd name="T0" fmla="*/ 2805 w 180"/>
              <a:gd name="T1" fmla="*/ 0 h 6"/>
              <a:gd name="T2" fmla="*/ 504031 w 180"/>
              <a:gd name="T3" fmla="*/ 419762 h 6"/>
              <a:gd name="T4" fmla="*/ 2805 w 180"/>
              <a:gd name="T5" fmla="*/ 0 h 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80" h="6" extrusionOk="0">
                <a:moveTo>
                  <a:pt x="1" y="0"/>
                </a:moveTo>
                <a:cubicBezTo>
                  <a:pt x="62" y="0"/>
                  <a:pt x="119" y="0"/>
                  <a:pt x="180" y="6"/>
                </a:cubicBezTo>
                <a:cubicBezTo>
                  <a:pt x="119" y="0"/>
                  <a:pt x="62" y="0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7" name="Google Shape;581;p30">
            <a:extLst>
              <a:ext uri="{FF2B5EF4-FFF2-40B4-BE49-F238E27FC236}">
                <a16:creationId xmlns:a16="http://schemas.microsoft.com/office/drawing/2014/main" id="{ADE8F710-E6C6-1F2B-A4C2-4C1C444D4EC3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82234" y="6510867"/>
            <a:ext cx="4233" cy="2117"/>
          </a:xfrm>
          <a:custGeom>
            <a:avLst/>
            <a:gdLst>
              <a:gd name="T0" fmla="*/ 0 w 57"/>
              <a:gd name="T1" fmla="*/ 0 h 31"/>
              <a:gd name="T2" fmla="*/ 0 w 57"/>
              <a:gd name="T3" fmla="*/ 0 h 31"/>
              <a:gd name="T4" fmla="*/ 176853 w 57"/>
              <a:gd name="T5" fmla="*/ 81347 h 31"/>
              <a:gd name="T6" fmla="*/ 0 w 57"/>
              <a:gd name="T7" fmla="*/ 0 h 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7" h="31" extrusionOk="0">
                <a:moveTo>
                  <a:pt x="0" y="0"/>
                </a:moveTo>
                <a:lnTo>
                  <a:pt x="0" y="0"/>
                </a:lnTo>
                <a:cubicBezTo>
                  <a:pt x="21" y="10"/>
                  <a:pt x="41" y="21"/>
                  <a:pt x="57" y="31"/>
                </a:cubicBezTo>
                <a:cubicBezTo>
                  <a:pt x="41" y="16"/>
                  <a:pt x="21" y="5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8" name="Google Shape;582;p30">
            <a:extLst>
              <a:ext uri="{FF2B5EF4-FFF2-40B4-BE49-F238E27FC236}">
                <a16:creationId xmlns:a16="http://schemas.microsoft.com/office/drawing/2014/main" id="{BCC66258-0552-E200-6AFD-E4A9A0F22D59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74284" y="6551085"/>
            <a:ext cx="6349" cy="2116"/>
          </a:xfrm>
          <a:custGeom>
            <a:avLst/>
            <a:gdLst>
              <a:gd name="T0" fmla="*/ 2127 w 103"/>
              <a:gd name="T1" fmla="*/ 5194 h 22"/>
              <a:gd name="T2" fmla="*/ 2127 w 103"/>
              <a:gd name="T3" fmla="*/ 5194 h 22"/>
              <a:gd name="T4" fmla="*/ 220162 w 103"/>
              <a:gd name="T5" fmla="*/ 109287 h 22"/>
              <a:gd name="T6" fmla="*/ 2127 w 103"/>
              <a:gd name="T7" fmla="*/ 5194 h 2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3" h="22" extrusionOk="0">
                <a:moveTo>
                  <a:pt x="1" y="1"/>
                </a:moveTo>
                <a:lnTo>
                  <a:pt x="1" y="1"/>
                </a:lnTo>
                <a:cubicBezTo>
                  <a:pt x="31" y="11"/>
                  <a:pt x="72" y="16"/>
                  <a:pt x="103" y="21"/>
                </a:cubicBezTo>
                <a:cubicBezTo>
                  <a:pt x="72" y="16"/>
                  <a:pt x="31" y="6"/>
                  <a:pt x="1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9" name="Google Shape;583;p30">
            <a:extLst>
              <a:ext uri="{FF2B5EF4-FFF2-40B4-BE49-F238E27FC236}">
                <a16:creationId xmlns:a16="http://schemas.microsoft.com/office/drawing/2014/main" id="{5129EED0-3514-5350-A943-F9BBDFEAE63C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55233" y="6553200"/>
            <a:ext cx="8467" cy="2117"/>
          </a:xfrm>
          <a:custGeom>
            <a:avLst/>
            <a:gdLst>
              <a:gd name="T0" fmla="*/ 0 w 108"/>
              <a:gd name="T1" fmla="*/ 17468 h 12"/>
              <a:gd name="T2" fmla="*/ 373356 w 108"/>
              <a:gd name="T3" fmla="*/ 192677 h 12"/>
              <a:gd name="T4" fmla="*/ 0 w 108"/>
              <a:gd name="T5" fmla="*/ 17468 h 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8" h="12" extrusionOk="0">
                <a:moveTo>
                  <a:pt x="0" y="1"/>
                </a:moveTo>
                <a:cubicBezTo>
                  <a:pt x="41" y="6"/>
                  <a:pt x="72" y="6"/>
                  <a:pt x="108" y="11"/>
                </a:cubicBezTo>
                <a:cubicBezTo>
                  <a:pt x="72" y="6"/>
                  <a:pt x="36" y="1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0" name="Google Shape;584;p30">
            <a:extLst>
              <a:ext uri="{FF2B5EF4-FFF2-40B4-BE49-F238E27FC236}">
                <a16:creationId xmlns:a16="http://schemas.microsoft.com/office/drawing/2014/main" id="{E0CACFCC-FDAE-F52A-B3A5-E0F253CD9C96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36184" y="6555318"/>
            <a:ext cx="8467" cy="2116"/>
          </a:xfrm>
          <a:custGeom>
            <a:avLst/>
            <a:gdLst>
              <a:gd name="T0" fmla="*/ 0 w 103"/>
              <a:gd name="T1" fmla="*/ 0 h 6"/>
              <a:gd name="T2" fmla="*/ 387658 w 103"/>
              <a:gd name="T3" fmla="*/ 419762 h 6"/>
              <a:gd name="T4" fmla="*/ 0 w 103"/>
              <a:gd name="T5" fmla="*/ 0 h 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3" h="6" extrusionOk="0">
                <a:moveTo>
                  <a:pt x="0" y="0"/>
                </a:moveTo>
                <a:cubicBezTo>
                  <a:pt x="31" y="6"/>
                  <a:pt x="61" y="6"/>
                  <a:pt x="102" y="6"/>
                </a:cubicBezTo>
                <a:cubicBezTo>
                  <a:pt x="72" y="6"/>
                  <a:pt x="31" y="0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1" name="Google Shape;585;p30">
            <a:extLst>
              <a:ext uri="{FF2B5EF4-FFF2-40B4-BE49-F238E27FC236}">
                <a16:creationId xmlns:a16="http://schemas.microsoft.com/office/drawing/2014/main" id="{93D91619-FCDE-7361-F7DB-85BD30D86420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14501" y="6540500"/>
            <a:ext cx="6351" cy="2117"/>
          </a:xfrm>
          <a:custGeom>
            <a:avLst/>
            <a:gdLst>
              <a:gd name="T0" fmla="*/ 3725 w 78"/>
              <a:gd name="T1" fmla="*/ 0 h 27"/>
              <a:gd name="T2" fmla="*/ 3725 w 78"/>
              <a:gd name="T3" fmla="*/ 0 h 27"/>
              <a:gd name="T4" fmla="*/ 287123 w 78"/>
              <a:gd name="T5" fmla="*/ 89928 h 27"/>
              <a:gd name="T6" fmla="*/ 3725 w 78"/>
              <a:gd name="T7" fmla="*/ 0 h 2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27" extrusionOk="0">
                <a:moveTo>
                  <a:pt x="1" y="0"/>
                </a:moveTo>
                <a:lnTo>
                  <a:pt x="1" y="0"/>
                </a:lnTo>
                <a:cubicBezTo>
                  <a:pt x="26" y="11"/>
                  <a:pt x="52" y="21"/>
                  <a:pt x="77" y="26"/>
                </a:cubicBezTo>
                <a:cubicBezTo>
                  <a:pt x="52" y="21"/>
                  <a:pt x="26" y="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2" name="Google Shape;586;p30">
            <a:extLst>
              <a:ext uri="{FF2B5EF4-FFF2-40B4-BE49-F238E27FC236}">
                <a16:creationId xmlns:a16="http://schemas.microsoft.com/office/drawing/2014/main" id="{8A30D221-1DCA-02FE-8383-E8E8AF6E42D4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733551" y="6534151"/>
            <a:ext cx="6349" cy="2116"/>
          </a:xfrm>
          <a:custGeom>
            <a:avLst/>
            <a:gdLst>
              <a:gd name="T0" fmla="*/ 2611 w 93"/>
              <a:gd name="T1" fmla="*/ 0 h 32"/>
              <a:gd name="T2" fmla="*/ 243835 w 93"/>
              <a:gd name="T3" fmla="*/ 76226 h 32"/>
              <a:gd name="T4" fmla="*/ 2611 w 93"/>
              <a:gd name="T5" fmla="*/ 0 h 3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3" h="32" extrusionOk="0">
                <a:moveTo>
                  <a:pt x="1" y="0"/>
                </a:moveTo>
                <a:cubicBezTo>
                  <a:pt x="37" y="11"/>
                  <a:pt x="57" y="26"/>
                  <a:pt x="93" y="31"/>
                </a:cubicBezTo>
                <a:cubicBezTo>
                  <a:pt x="62" y="16"/>
                  <a:pt x="26" y="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3" name="Google Shape;587;p30">
            <a:extLst>
              <a:ext uri="{FF2B5EF4-FFF2-40B4-BE49-F238E27FC236}">
                <a16:creationId xmlns:a16="http://schemas.microsoft.com/office/drawing/2014/main" id="{D182362E-8223-9DB1-B8B4-01AA809449F6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691217" y="6546851"/>
            <a:ext cx="8467" cy="2116"/>
          </a:xfrm>
          <a:custGeom>
            <a:avLst/>
            <a:gdLst>
              <a:gd name="T0" fmla="*/ 0 w 98"/>
              <a:gd name="T1" fmla="*/ 5194 h 22"/>
              <a:gd name="T2" fmla="*/ 407242 w 98"/>
              <a:gd name="T3" fmla="*/ 109287 h 22"/>
              <a:gd name="T4" fmla="*/ 0 w 98"/>
              <a:gd name="T5" fmla="*/ 5194 h 2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8" h="22" extrusionOk="0">
                <a:moveTo>
                  <a:pt x="0" y="1"/>
                </a:moveTo>
                <a:lnTo>
                  <a:pt x="97" y="21"/>
                </a:lnTo>
                <a:lnTo>
                  <a:pt x="0" y="1"/>
                </a:ln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grpSp>
        <p:nvGrpSpPr>
          <p:cNvPr id="24" name="Google Shape;588;p30">
            <a:extLst>
              <a:ext uri="{FF2B5EF4-FFF2-40B4-BE49-F238E27FC236}">
                <a16:creationId xmlns:a16="http://schemas.microsoft.com/office/drawing/2014/main" id="{B5949033-D7C8-9995-0207-F40BA89F371C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25" name="Google Shape;589;p30">
              <a:extLst>
                <a:ext uri="{FF2B5EF4-FFF2-40B4-BE49-F238E27FC236}">
                  <a16:creationId xmlns:a16="http://schemas.microsoft.com/office/drawing/2014/main" id="{7B5F44ED-F7E4-2BAA-52C0-46B60AF48B74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32" name="Google Shape;590;p30">
                <a:extLst>
                  <a:ext uri="{FF2B5EF4-FFF2-40B4-BE49-F238E27FC236}">
                    <a16:creationId xmlns:a16="http://schemas.microsoft.com/office/drawing/2014/main" id="{0C9516DA-2DFC-03DE-0B60-EDF0E90A45E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3" name="Google Shape;591;p30">
                <a:extLst>
                  <a:ext uri="{FF2B5EF4-FFF2-40B4-BE49-F238E27FC236}">
                    <a16:creationId xmlns:a16="http://schemas.microsoft.com/office/drawing/2014/main" id="{9A13E356-E85E-88F1-AD3A-1CCCC4AAB39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4" name="Google Shape;592;p30">
                <a:extLst>
                  <a:ext uri="{FF2B5EF4-FFF2-40B4-BE49-F238E27FC236}">
                    <a16:creationId xmlns:a16="http://schemas.microsoft.com/office/drawing/2014/main" id="{571AA91C-1B13-0F5D-7DD4-61BFE55D2B07}"/>
                  </a:ext>
                </a:extLst>
              </p:cNvPr>
              <p:cNvSpPr/>
              <p:nvPr/>
            </p:nvSpPr>
            <p:spPr>
              <a:xfrm rot="10800000" flipH="1">
                <a:off x="8256137" y="-9525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593;p30">
                <a:extLst>
                  <a:ext uri="{FF2B5EF4-FFF2-40B4-BE49-F238E27FC236}">
                    <a16:creationId xmlns:a16="http://schemas.microsoft.com/office/drawing/2014/main" id="{1D668D01-F62A-7D5D-7371-3EFE4658F00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6" name="Google Shape;594;p30">
                <a:extLst>
                  <a:ext uri="{FF2B5EF4-FFF2-40B4-BE49-F238E27FC236}">
                    <a16:creationId xmlns:a16="http://schemas.microsoft.com/office/drawing/2014/main" id="{13B567ED-9C8C-5C90-B0F0-5B29975FAE25}"/>
                  </a:ext>
                </a:extLst>
              </p:cNvPr>
              <p:cNvSpPr/>
              <p:nvPr/>
            </p:nvSpPr>
            <p:spPr>
              <a:xfrm rot="10800000" flipH="1">
                <a:off x="7884682" y="-9525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6" name="Google Shape;595;p30">
              <a:extLst>
                <a:ext uri="{FF2B5EF4-FFF2-40B4-BE49-F238E27FC236}">
                  <a16:creationId xmlns:a16="http://schemas.microsoft.com/office/drawing/2014/main" id="{48E3102A-201A-C518-40F0-14AEE1BE1F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27" name="Google Shape;596;p30">
                <a:extLst>
                  <a:ext uri="{FF2B5EF4-FFF2-40B4-BE49-F238E27FC236}">
                    <a16:creationId xmlns:a16="http://schemas.microsoft.com/office/drawing/2014/main" id="{79ED9292-707D-30FE-27EF-198430CE686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8" name="Google Shape;597;p30">
                <a:extLst>
                  <a:ext uri="{FF2B5EF4-FFF2-40B4-BE49-F238E27FC236}">
                    <a16:creationId xmlns:a16="http://schemas.microsoft.com/office/drawing/2014/main" id="{D11FCF75-92A1-5399-C576-1D2568DDE78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9" name="Google Shape;598;p30">
                <a:extLst>
                  <a:ext uri="{FF2B5EF4-FFF2-40B4-BE49-F238E27FC236}">
                    <a16:creationId xmlns:a16="http://schemas.microsoft.com/office/drawing/2014/main" id="{4FC25773-DFB9-B27F-F046-AB2E2DFA6B6C}"/>
                  </a:ext>
                </a:extLst>
              </p:cNvPr>
              <p:cNvSpPr/>
              <p:nvPr/>
            </p:nvSpPr>
            <p:spPr>
              <a:xfrm rot="10800000" flipH="1">
                <a:off x="8251375" y="9525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599;p30">
                <a:extLst>
                  <a:ext uri="{FF2B5EF4-FFF2-40B4-BE49-F238E27FC236}">
                    <a16:creationId xmlns:a16="http://schemas.microsoft.com/office/drawing/2014/main" id="{67501E16-E2B6-2555-2FCC-7D21E94D381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1" name="Google Shape;600;p30">
                <a:extLst>
                  <a:ext uri="{FF2B5EF4-FFF2-40B4-BE49-F238E27FC236}">
                    <a16:creationId xmlns:a16="http://schemas.microsoft.com/office/drawing/2014/main" id="{4247584E-A16C-2505-1D2C-331DDF643FF2}"/>
                  </a:ext>
                </a:extLst>
              </p:cNvPr>
              <p:cNvSpPr/>
              <p:nvPr/>
            </p:nvSpPr>
            <p:spPr>
              <a:xfrm rot="10800000" flipH="1">
                <a:off x="7879921" y="4762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37" name="Google Shape;601;p30">
            <a:extLst>
              <a:ext uri="{FF2B5EF4-FFF2-40B4-BE49-F238E27FC236}">
                <a16:creationId xmlns:a16="http://schemas.microsoft.com/office/drawing/2014/main" id="{B5AD15C7-268D-2B46-C8F9-2CB4B213448C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9" name="Google Shape;559;p30"/>
          <p:cNvSpPr txBox="1">
            <a:spLocks noGrp="1"/>
          </p:cNvSpPr>
          <p:nvPr>
            <p:ph type="title"/>
          </p:nvPr>
        </p:nvSpPr>
        <p:spPr>
          <a:xfrm>
            <a:off x="955733" y="577100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60" name="Google Shape;560;p30"/>
          <p:cNvSpPr txBox="1">
            <a:spLocks noGrp="1"/>
          </p:cNvSpPr>
          <p:nvPr>
            <p:ph type="subTitle" idx="1"/>
          </p:nvPr>
        </p:nvSpPr>
        <p:spPr>
          <a:xfrm>
            <a:off x="1327517" y="3200133"/>
            <a:ext cx="2395200" cy="56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1" name="Google Shape;561;p30"/>
          <p:cNvSpPr txBox="1">
            <a:spLocks noGrp="1"/>
          </p:cNvSpPr>
          <p:nvPr>
            <p:ph type="subTitle" idx="2"/>
          </p:nvPr>
        </p:nvSpPr>
        <p:spPr>
          <a:xfrm>
            <a:off x="1027949" y="3748500"/>
            <a:ext cx="29944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2" name="Google Shape;562;p30"/>
          <p:cNvSpPr txBox="1">
            <a:spLocks noGrp="1"/>
          </p:cNvSpPr>
          <p:nvPr>
            <p:ph type="subTitle" idx="3"/>
          </p:nvPr>
        </p:nvSpPr>
        <p:spPr>
          <a:xfrm>
            <a:off x="4898319" y="3200133"/>
            <a:ext cx="2395200" cy="56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3" name="Google Shape;563;p30"/>
          <p:cNvSpPr txBox="1">
            <a:spLocks noGrp="1"/>
          </p:cNvSpPr>
          <p:nvPr>
            <p:ph type="subTitle" idx="4"/>
          </p:nvPr>
        </p:nvSpPr>
        <p:spPr>
          <a:xfrm>
            <a:off x="4598732" y="3748500"/>
            <a:ext cx="29944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4" name="Google Shape;564;p30"/>
          <p:cNvSpPr txBox="1">
            <a:spLocks noGrp="1"/>
          </p:cNvSpPr>
          <p:nvPr>
            <p:ph type="subTitle" idx="5"/>
          </p:nvPr>
        </p:nvSpPr>
        <p:spPr>
          <a:xfrm>
            <a:off x="8419637" y="3200133"/>
            <a:ext cx="2395200" cy="56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5" name="Google Shape;565;p30"/>
          <p:cNvSpPr txBox="1">
            <a:spLocks noGrp="1"/>
          </p:cNvSpPr>
          <p:nvPr>
            <p:ph type="subTitle" idx="6"/>
          </p:nvPr>
        </p:nvSpPr>
        <p:spPr>
          <a:xfrm>
            <a:off x="8120047" y="3748500"/>
            <a:ext cx="2994400" cy="108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8179532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Title and four columns "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612;p31">
            <a:extLst>
              <a:ext uri="{FF2B5EF4-FFF2-40B4-BE49-F238E27FC236}">
                <a16:creationId xmlns:a16="http://schemas.microsoft.com/office/drawing/2014/main" id="{514F7451-D538-1FD0-FC95-A9967B38A792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6" y="5835651"/>
            <a:ext cx="2002367" cy="1022349"/>
            <a:chOff x="7673075" y="0"/>
            <a:chExt cx="1502175" cy="766550"/>
          </a:xfrm>
        </p:grpSpPr>
        <p:sp>
          <p:nvSpPr>
            <p:cNvPr id="3" name="Google Shape;613;p31">
              <a:extLst>
                <a:ext uri="{FF2B5EF4-FFF2-40B4-BE49-F238E27FC236}">
                  <a16:creationId xmlns:a16="http://schemas.microsoft.com/office/drawing/2014/main" id="{C097391D-013C-B0A4-AF0E-D6317E83242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614;p31">
              <a:extLst>
                <a:ext uri="{FF2B5EF4-FFF2-40B4-BE49-F238E27FC236}">
                  <a16:creationId xmlns:a16="http://schemas.microsoft.com/office/drawing/2014/main" id="{EDD8F59C-7278-41E2-D0EA-D61608BE2D3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615;p31">
              <a:extLst>
                <a:ext uri="{FF2B5EF4-FFF2-40B4-BE49-F238E27FC236}">
                  <a16:creationId xmlns:a16="http://schemas.microsoft.com/office/drawing/2014/main" id="{82FE0083-E488-3438-2687-BD66C452FFD6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616;p31">
              <a:extLst>
                <a:ext uri="{FF2B5EF4-FFF2-40B4-BE49-F238E27FC236}">
                  <a16:creationId xmlns:a16="http://schemas.microsoft.com/office/drawing/2014/main" id="{5C8F22F7-082A-352E-83C0-15C4E3E798A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617;p31">
              <a:extLst>
                <a:ext uri="{FF2B5EF4-FFF2-40B4-BE49-F238E27FC236}">
                  <a16:creationId xmlns:a16="http://schemas.microsoft.com/office/drawing/2014/main" id="{93B10B11-C4A1-97EC-405F-C62B1D477510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" name="Google Shape;618;p31">
            <a:extLst>
              <a:ext uri="{FF2B5EF4-FFF2-40B4-BE49-F238E27FC236}">
                <a16:creationId xmlns:a16="http://schemas.microsoft.com/office/drawing/2014/main" id="{4DCE26FB-28E3-FC07-3070-CF62AE35D02B}"/>
              </a:ext>
            </a:extLst>
          </p:cNvPr>
          <p:cNvSpPr>
            <a:spLocks/>
          </p:cNvSpPr>
          <p:nvPr/>
        </p:nvSpPr>
        <p:spPr bwMode="auto">
          <a:xfrm flipH="1">
            <a:off x="10536767" y="302684"/>
            <a:ext cx="10584" cy="0"/>
          </a:xfrm>
          <a:custGeom>
            <a:avLst/>
            <a:gdLst>
              <a:gd name="T0" fmla="*/ 0 w 139"/>
              <a:gd name="T1" fmla="*/ 0 h 11"/>
              <a:gd name="T2" fmla="*/ 381595 w 139"/>
              <a:gd name="T3" fmla="*/ 0 h 11"/>
              <a:gd name="T4" fmla="*/ 381595 w 139"/>
              <a:gd name="T5" fmla="*/ 0 h 11"/>
              <a:gd name="T6" fmla="*/ 0 w 139"/>
              <a:gd name="T7" fmla="*/ 0 h 11"/>
              <a:gd name="T8" fmla="*/ 381595 w 139"/>
              <a:gd name="T9" fmla="*/ 0 h 11"/>
              <a:gd name="T10" fmla="*/ 450067 w 139"/>
              <a:gd name="T11" fmla="*/ 0 h 11"/>
              <a:gd name="T12" fmla="*/ 381595 w 139"/>
              <a:gd name="T13" fmla="*/ 0 h 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9" h="11" extrusionOk="0">
                <a:moveTo>
                  <a:pt x="0" y="1"/>
                </a:moveTo>
                <a:cubicBezTo>
                  <a:pt x="38" y="5"/>
                  <a:pt x="80" y="6"/>
                  <a:pt x="117" y="9"/>
                </a:cubicBezTo>
                <a:cubicBezTo>
                  <a:pt x="75" y="4"/>
                  <a:pt x="40" y="1"/>
                  <a:pt x="0" y="1"/>
                </a:cubicBezTo>
                <a:close/>
                <a:moveTo>
                  <a:pt x="117" y="9"/>
                </a:moveTo>
                <a:cubicBezTo>
                  <a:pt x="124" y="9"/>
                  <a:pt x="131" y="10"/>
                  <a:pt x="138" y="11"/>
                </a:cubicBezTo>
                <a:cubicBezTo>
                  <a:pt x="131" y="10"/>
                  <a:pt x="124" y="9"/>
                  <a:pt x="117" y="9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9" name="Google Shape;619;p31">
            <a:extLst>
              <a:ext uri="{FF2B5EF4-FFF2-40B4-BE49-F238E27FC236}">
                <a16:creationId xmlns:a16="http://schemas.microsoft.com/office/drawing/2014/main" id="{4950461F-36C0-4BE6-99C5-72FF77625F99}"/>
              </a:ext>
            </a:extLst>
          </p:cNvPr>
          <p:cNvSpPr>
            <a:spLocks/>
          </p:cNvSpPr>
          <p:nvPr/>
        </p:nvSpPr>
        <p:spPr bwMode="auto">
          <a:xfrm flipH="1">
            <a:off x="10409767" y="338667"/>
            <a:ext cx="10584" cy="6351"/>
          </a:xfrm>
          <a:custGeom>
            <a:avLst/>
            <a:gdLst>
              <a:gd name="T0" fmla="*/ 0 w 149"/>
              <a:gd name="T1" fmla="*/ 3271 h 83"/>
              <a:gd name="T2" fmla="*/ 420075 w 149"/>
              <a:gd name="T3" fmla="*/ 270056 h 83"/>
              <a:gd name="T4" fmla="*/ 0 w 149"/>
              <a:gd name="T5" fmla="*/ 3271 h 8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49" h="83" extrusionOk="0">
                <a:moveTo>
                  <a:pt x="0" y="1"/>
                </a:moveTo>
                <a:cubicBezTo>
                  <a:pt x="51" y="26"/>
                  <a:pt x="97" y="52"/>
                  <a:pt x="148" y="82"/>
                </a:cubicBezTo>
                <a:cubicBezTo>
                  <a:pt x="102" y="52"/>
                  <a:pt x="51" y="26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0" name="Google Shape;620;p31">
            <a:extLst>
              <a:ext uri="{FF2B5EF4-FFF2-40B4-BE49-F238E27FC236}">
                <a16:creationId xmlns:a16="http://schemas.microsoft.com/office/drawing/2014/main" id="{D3666E00-DBD2-2F87-34DA-2DEA048C6854}"/>
              </a:ext>
            </a:extLst>
          </p:cNvPr>
          <p:cNvSpPr>
            <a:spLocks/>
          </p:cNvSpPr>
          <p:nvPr/>
        </p:nvSpPr>
        <p:spPr bwMode="auto">
          <a:xfrm flipH="1">
            <a:off x="10500785" y="306918"/>
            <a:ext cx="10583" cy="2116"/>
          </a:xfrm>
          <a:custGeom>
            <a:avLst/>
            <a:gdLst>
              <a:gd name="T0" fmla="*/ 0 w 139"/>
              <a:gd name="T1" fmla="*/ 0 h 31"/>
              <a:gd name="T2" fmla="*/ 449954 w 139"/>
              <a:gd name="T3" fmla="*/ 81244 h 31"/>
              <a:gd name="T4" fmla="*/ 0 w 139"/>
              <a:gd name="T5" fmla="*/ 0 h 3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" h="31" extrusionOk="0">
                <a:moveTo>
                  <a:pt x="0" y="0"/>
                </a:moveTo>
                <a:cubicBezTo>
                  <a:pt x="46" y="5"/>
                  <a:pt x="97" y="21"/>
                  <a:pt x="138" y="31"/>
                </a:cubicBezTo>
                <a:cubicBezTo>
                  <a:pt x="97" y="21"/>
                  <a:pt x="46" y="5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1" name="Google Shape;621;p31">
            <a:extLst>
              <a:ext uri="{FF2B5EF4-FFF2-40B4-BE49-F238E27FC236}">
                <a16:creationId xmlns:a16="http://schemas.microsoft.com/office/drawing/2014/main" id="{3A6DA801-A5A0-6CC7-BA17-5DC629CECEBA}"/>
              </a:ext>
            </a:extLst>
          </p:cNvPr>
          <p:cNvSpPr>
            <a:spLocks/>
          </p:cNvSpPr>
          <p:nvPr/>
        </p:nvSpPr>
        <p:spPr bwMode="auto">
          <a:xfrm flipH="1">
            <a:off x="10517718" y="304800"/>
            <a:ext cx="10583" cy="0"/>
          </a:xfrm>
          <a:custGeom>
            <a:avLst/>
            <a:gdLst>
              <a:gd name="T0" fmla="*/ 3255 w 139"/>
              <a:gd name="T1" fmla="*/ 0 h 16"/>
              <a:gd name="T2" fmla="*/ 453208 w 139"/>
              <a:gd name="T3" fmla="*/ 0 h 16"/>
              <a:gd name="T4" fmla="*/ 3255 w 139"/>
              <a:gd name="T5" fmla="*/ 0 h 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" h="16" extrusionOk="0">
                <a:moveTo>
                  <a:pt x="1" y="0"/>
                </a:moveTo>
                <a:lnTo>
                  <a:pt x="139" y="16"/>
                </a:lnTo>
                <a:lnTo>
                  <a:pt x="1" y="0"/>
                </a:ln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2" name="Google Shape;622;p31">
            <a:extLst>
              <a:ext uri="{FF2B5EF4-FFF2-40B4-BE49-F238E27FC236}">
                <a16:creationId xmlns:a16="http://schemas.microsoft.com/office/drawing/2014/main" id="{75FFEE31-AA46-F009-7210-CF5B84C708AA}"/>
              </a:ext>
            </a:extLst>
          </p:cNvPr>
          <p:cNvSpPr>
            <a:spLocks/>
          </p:cNvSpPr>
          <p:nvPr/>
        </p:nvSpPr>
        <p:spPr bwMode="auto">
          <a:xfrm flipH="1">
            <a:off x="10477501" y="311152"/>
            <a:ext cx="14817" cy="4233"/>
          </a:xfrm>
          <a:custGeom>
            <a:avLst/>
            <a:gdLst>
              <a:gd name="T0" fmla="*/ 0 w 205"/>
              <a:gd name="T1" fmla="*/ 0 h 57"/>
              <a:gd name="T2" fmla="*/ 602433 w 205"/>
              <a:gd name="T3" fmla="*/ 173734 h 57"/>
              <a:gd name="T4" fmla="*/ 0 w 205"/>
              <a:gd name="T5" fmla="*/ 0 h 5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5" h="57" extrusionOk="0">
                <a:moveTo>
                  <a:pt x="0" y="0"/>
                </a:moveTo>
                <a:cubicBezTo>
                  <a:pt x="72" y="21"/>
                  <a:pt x="133" y="41"/>
                  <a:pt x="205" y="56"/>
                </a:cubicBezTo>
                <a:cubicBezTo>
                  <a:pt x="138" y="41"/>
                  <a:pt x="72" y="21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3" name="Google Shape;623;p31">
            <a:extLst>
              <a:ext uri="{FF2B5EF4-FFF2-40B4-BE49-F238E27FC236}">
                <a16:creationId xmlns:a16="http://schemas.microsoft.com/office/drawing/2014/main" id="{6ED34758-F4FC-FAAA-7E46-6DD98A9E16FC}"/>
              </a:ext>
            </a:extLst>
          </p:cNvPr>
          <p:cNvSpPr>
            <a:spLocks/>
          </p:cNvSpPr>
          <p:nvPr/>
        </p:nvSpPr>
        <p:spPr bwMode="auto">
          <a:xfrm flipH="1">
            <a:off x="10426700" y="332318"/>
            <a:ext cx="8467" cy="4233"/>
          </a:xfrm>
          <a:custGeom>
            <a:avLst/>
            <a:gdLst>
              <a:gd name="T0" fmla="*/ 2412 w 129"/>
              <a:gd name="T1" fmla="*/ 0 h 62"/>
              <a:gd name="T2" fmla="*/ 310166 w 129"/>
              <a:gd name="T3" fmla="*/ 162591 h 62"/>
              <a:gd name="T4" fmla="*/ 2412 w 129"/>
              <a:gd name="T5" fmla="*/ 0 h 6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9" h="62" extrusionOk="0">
                <a:moveTo>
                  <a:pt x="1" y="0"/>
                </a:moveTo>
                <a:cubicBezTo>
                  <a:pt x="47" y="16"/>
                  <a:pt x="88" y="36"/>
                  <a:pt x="128" y="62"/>
                </a:cubicBezTo>
                <a:cubicBezTo>
                  <a:pt x="88" y="36"/>
                  <a:pt x="47" y="1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4" name="Google Shape;624;p31">
            <a:extLst>
              <a:ext uri="{FF2B5EF4-FFF2-40B4-BE49-F238E27FC236}">
                <a16:creationId xmlns:a16="http://schemas.microsoft.com/office/drawing/2014/main" id="{FD7C8B43-F39E-9A98-DD7A-31B386DD893B}"/>
              </a:ext>
            </a:extLst>
          </p:cNvPr>
          <p:cNvSpPr>
            <a:spLocks/>
          </p:cNvSpPr>
          <p:nvPr/>
        </p:nvSpPr>
        <p:spPr bwMode="auto">
          <a:xfrm flipH="1">
            <a:off x="10460567" y="317501"/>
            <a:ext cx="10584" cy="4233"/>
          </a:xfrm>
          <a:custGeom>
            <a:avLst/>
            <a:gdLst>
              <a:gd name="T0" fmla="*/ 0 w 159"/>
              <a:gd name="T1" fmla="*/ 0 h 62"/>
              <a:gd name="T2" fmla="*/ 0 w 159"/>
              <a:gd name="T3" fmla="*/ 0 h 62"/>
              <a:gd name="T4" fmla="*/ 396301 w 159"/>
              <a:gd name="T5" fmla="*/ 159979 h 62"/>
              <a:gd name="T6" fmla="*/ 0 w 159"/>
              <a:gd name="T7" fmla="*/ 0 h 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9" h="62" extrusionOk="0">
                <a:moveTo>
                  <a:pt x="0" y="0"/>
                </a:moveTo>
                <a:lnTo>
                  <a:pt x="0" y="0"/>
                </a:lnTo>
                <a:cubicBezTo>
                  <a:pt x="51" y="20"/>
                  <a:pt x="108" y="41"/>
                  <a:pt x="159" y="61"/>
                </a:cubicBezTo>
                <a:cubicBezTo>
                  <a:pt x="108" y="41"/>
                  <a:pt x="57" y="20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5" name="Google Shape;625;p31">
            <a:extLst>
              <a:ext uri="{FF2B5EF4-FFF2-40B4-BE49-F238E27FC236}">
                <a16:creationId xmlns:a16="http://schemas.microsoft.com/office/drawing/2014/main" id="{B756E9FE-4B38-5136-7597-8511336388A4}"/>
              </a:ext>
            </a:extLst>
          </p:cNvPr>
          <p:cNvSpPr>
            <a:spLocks/>
          </p:cNvSpPr>
          <p:nvPr/>
        </p:nvSpPr>
        <p:spPr bwMode="auto">
          <a:xfrm flipH="1">
            <a:off x="10443633" y="323852"/>
            <a:ext cx="8467" cy="4233"/>
          </a:xfrm>
          <a:custGeom>
            <a:avLst/>
            <a:gdLst>
              <a:gd name="T0" fmla="*/ 2412 w 129"/>
              <a:gd name="T1" fmla="*/ 0 h 52"/>
              <a:gd name="T2" fmla="*/ 312578 w 129"/>
              <a:gd name="T3" fmla="*/ 190134 h 52"/>
              <a:gd name="T4" fmla="*/ 2412 w 129"/>
              <a:gd name="T5" fmla="*/ 0 h 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9" h="52" extrusionOk="0">
                <a:moveTo>
                  <a:pt x="1" y="0"/>
                </a:moveTo>
                <a:cubicBezTo>
                  <a:pt x="42" y="21"/>
                  <a:pt x="88" y="36"/>
                  <a:pt x="129" y="51"/>
                </a:cubicBezTo>
                <a:cubicBezTo>
                  <a:pt x="88" y="36"/>
                  <a:pt x="42" y="21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6" name="Google Shape;626;p31">
            <a:extLst>
              <a:ext uri="{FF2B5EF4-FFF2-40B4-BE49-F238E27FC236}">
                <a16:creationId xmlns:a16="http://schemas.microsoft.com/office/drawing/2014/main" id="{FC313F55-521D-4A2D-D94D-2D3DD6C9FC60}"/>
              </a:ext>
            </a:extLst>
          </p:cNvPr>
          <p:cNvSpPr>
            <a:spLocks/>
          </p:cNvSpPr>
          <p:nvPr/>
        </p:nvSpPr>
        <p:spPr bwMode="auto">
          <a:xfrm flipH="1">
            <a:off x="10555818" y="300567"/>
            <a:ext cx="12700" cy="2117"/>
          </a:xfrm>
          <a:custGeom>
            <a:avLst/>
            <a:gdLst>
              <a:gd name="T0" fmla="*/ 2805 w 180"/>
              <a:gd name="T1" fmla="*/ 0 h 6"/>
              <a:gd name="T2" fmla="*/ 504031 w 180"/>
              <a:gd name="T3" fmla="*/ 420291 h 6"/>
              <a:gd name="T4" fmla="*/ 2805 w 180"/>
              <a:gd name="T5" fmla="*/ 0 h 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80" h="6" extrusionOk="0">
                <a:moveTo>
                  <a:pt x="1" y="0"/>
                </a:moveTo>
                <a:cubicBezTo>
                  <a:pt x="62" y="0"/>
                  <a:pt x="119" y="0"/>
                  <a:pt x="180" y="6"/>
                </a:cubicBezTo>
                <a:cubicBezTo>
                  <a:pt x="119" y="0"/>
                  <a:pt x="62" y="0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7" name="Google Shape;627;p31">
            <a:extLst>
              <a:ext uri="{FF2B5EF4-FFF2-40B4-BE49-F238E27FC236}">
                <a16:creationId xmlns:a16="http://schemas.microsoft.com/office/drawing/2014/main" id="{028CCEB0-7EB0-6D7A-FE49-15C7C84E7205}"/>
              </a:ext>
            </a:extLst>
          </p:cNvPr>
          <p:cNvSpPr>
            <a:spLocks/>
          </p:cNvSpPr>
          <p:nvPr/>
        </p:nvSpPr>
        <p:spPr bwMode="auto">
          <a:xfrm flipH="1">
            <a:off x="10405534" y="345018"/>
            <a:ext cx="4233" cy="2116"/>
          </a:xfrm>
          <a:custGeom>
            <a:avLst/>
            <a:gdLst>
              <a:gd name="T0" fmla="*/ 0 w 57"/>
              <a:gd name="T1" fmla="*/ 0 h 31"/>
              <a:gd name="T2" fmla="*/ 0 w 57"/>
              <a:gd name="T3" fmla="*/ 0 h 31"/>
              <a:gd name="T4" fmla="*/ 176853 w 57"/>
              <a:gd name="T5" fmla="*/ 81244 h 31"/>
              <a:gd name="T6" fmla="*/ 0 w 57"/>
              <a:gd name="T7" fmla="*/ 0 h 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7" h="31" extrusionOk="0">
                <a:moveTo>
                  <a:pt x="0" y="0"/>
                </a:moveTo>
                <a:lnTo>
                  <a:pt x="0" y="0"/>
                </a:lnTo>
                <a:cubicBezTo>
                  <a:pt x="21" y="10"/>
                  <a:pt x="41" y="21"/>
                  <a:pt x="57" y="31"/>
                </a:cubicBezTo>
                <a:cubicBezTo>
                  <a:pt x="41" y="16"/>
                  <a:pt x="21" y="5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8" name="Google Shape;628;p31">
            <a:extLst>
              <a:ext uri="{FF2B5EF4-FFF2-40B4-BE49-F238E27FC236}">
                <a16:creationId xmlns:a16="http://schemas.microsoft.com/office/drawing/2014/main" id="{816B7A67-65FC-3274-1A86-80D648660BC5}"/>
              </a:ext>
            </a:extLst>
          </p:cNvPr>
          <p:cNvSpPr>
            <a:spLocks/>
          </p:cNvSpPr>
          <p:nvPr/>
        </p:nvSpPr>
        <p:spPr bwMode="auto">
          <a:xfrm flipH="1">
            <a:off x="10511367" y="304800"/>
            <a:ext cx="6351" cy="2117"/>
          </a:xfrm>
          <a:custGeom>
            <a:avLst/>
            <a:gdLst>
              <a:gd name="T0" fmla="*/ 2127 w 103"/>
              <a:gd name="T1" fmla="*/ 5197 h 22"/>
              <a:gd name="T2" fmla="*/ 2127 w 103"/>
              <a:gd name="T3" fmla="*/ 5197 h 22"/>
              <a:gd name="T4" fmla="*/ 220254 w 103"/>
              <a:gd name="T5" fmla="*/ 109428 h 22"/>
              <a:gd name="T6" fmla="*/ 2127 w 103"/>
              <a:gd name="T7" fmla="*/ 5197 h 2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3" h="22" extrusionOk="0">
                <a:moveTo>
                  <a:pt x="1" y="1"/>
                </a:moveTo>
                <a:lnTo>
                  <a:pt x="1" y="1"/>
                </a:lnTo>
                <a:cubicBezTo>
                  <a:pt x="31" y="11"/>
                  <a:pt x="72" y="16"/>
                  <a:pt x="103" y="21"/>
                </a:cubicBezTo>
                <a:cubicBezTo>
                  <a:pt x="72" y="16"/>
                  <a:pt x="31" y="6"/>
                  <a:pt x="1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9" name="Google Shape;629;p31">
            <a:extLst>
              <a:ext uri="{FF2B5EF4-FFF2-40B4-BE49-F238E27FC236}">
                <a16:creationId xmlns:a16="http://schemas.microsoft.com/office/drawing/2014/main" id="{83DB3577-CC8C-39DB-5141-03800222E7EE}"/>
              </a:ext>
            </a:extLst>
          </p:cNvPr>
          <p:cNvSpPr>
            <a:spLocks/>
          </p:cNvSpPr>
          <p:nvPr/>
        </p:nvSpPr>
        <p:spPr bwMode="auto">
          <a:xfrm flipH="1">
            <a:off x="10528300" y="302685"/>
            <a:ext cx="8467" cy="2116"/>
          </a:xfrm>
          <a:custGeom>
            <a:avLst/>
            <a:gdLst>
              <a:gd name="T0" fmla="*/ 0 w 108"/>
              <a:gd name="T1" fmla="*/ 17457 h 12"/>
              <a:gd name="T2" fmla="*/ 373356 w 108"/>
              <a:gd name="T3" fmla="*/ 192424 h 12"/>
              <a:gd name="T4" fmla="*/ 0 w 108"/>
              <a:gd name="T5" fmla="*/ 17457 h 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8" h="12" extrusionOk="0">
                <a:moveTo>
                  <a:pt x="0" y="1"/>
                </a:moveTo>
                <a:cubicBezTo>
                  <a:pt x="41" y="6"/>
                  <a:pt x="72" y="6"/>
                  <a:pt x="108" y="11"/>
                </a:cubicBezTo>
                <a:cubicBezTo>
                  <a:pt x="72" y="6"/>
                  <a:pt x="36" y="1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0" name="Google Shape;630;p31">
            <a:extLst>
              <a:ext uri="{FF2B5EF4-FFF2-40B4-BE49-F238E27FC236}">
                <a16:creationId xmlns:a16="http://schemas.microsoft.com/office/drawing/2014/main" id="{741EBD34-BED7-EA1D-E938-0072FDC4DA8C}"/>
              </a:ext>
            </a:extLst>
          </p:cNvPr>
          <p:cNvSpPr>
            <a:spLocks/>
          </p:cNvSpPr>
          <p:nvPr/>
        </p:nvSpPr>
        <p:spPr bwMode="auto">
          <a:xfrm flipH="1">
            <a:off x="10547351" y="300567"/>
            <a:ext cx="8467" cy="2117"/>
          </a:xfrm>
          <a:custGeom>
            <a:avLst/>
            <a:gdLst>
              <a:gd name="T0" fmla="*/ 0 w 103"/>
              <a:gd name="T1" fmla="*/ 0 h 6"/>
              <a:gd name="T2" fmla="*/ 387658 w 103"/>
              <a:gd name="T3" fmla="*/ 420291 h 6"/>
              <a:gd name="T4" fmla="*/ 0 w 103"/>
              <a:gd name="T5" fmla="*/ 0 h 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3" h="6" extrusionOk="0">
                <a:moveTo>
                  <a:pt x="0" y="0"/>
                </a:moveTo>
                <a:cubicBezTo>
                  <a:pt x="31" y="6"/>
                  <a:pt x="61" y="6"/>
                  <a:pt x="102" y="6"/>
                </a:cubicBezTo>
                <a:cubicBezTo>
                  <a:pt x="72" y="6"/>
                  <a:pt x="31" y="0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1" name="Google Shape;631;p31">
            <a:extLst>
              <a:ext uri="{FF2B5EF4-FFF2-40B4-BE49-F238E27FC236}">
                <a16:creationId xmlns:a16="http://schemas.microsoft.com/office/drawing/2014/main" id="{3ECD7A2C-6199-93C5-57FA-13AE5ED407EA}"/>
              </a:ext>
            </a:extLst>
          </p:cNvPr>
          <p:cNvSpPr>
            <a:spLocks/>
          </p:cNvSpPr>
          <p:nvPr/>
        </p:nvSpPr>
        <p:spPr bwMode="auto">
          <a:xfrm flipH="1">
            <a:off x="10471151" y="315385"/>
            <a:ext cx="6349" cy="2116"/>
          </a:xfrm>
          <a:custGeom>
            <a:avLst/>
            <a:gdLst>
              <a:gd name="T0" fmla="*/ 3724 w 78"/>
              <a:gd name="T1" fmla="*/ 0 h 27"/>
              <a:gd name="T2" fmla="*/ 3724 w 78"/>
              <a:gd name="T3" fmla="*/ 0 h 27"/>
              <a:gd name="T4" fmla="*/ 287002 w 78"/>
              <a:gd name="T5" fmla="*/ 89812 h 27"/>
              <a:gd name="T6" fmla="*/ 3724 w 78"/>
              <a:gd name="T7" fmla="*/ 0 h 2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27" extrusionOk="0">
                <a:moveTo>
                  <a:pt x="1" y="0"/>
                </a:moveTo>
                <a:lnTo>
                  <a:pt x="1" y="0"/>
                </a:lnTo>
                <a:cubicBezTo>
                  <a:pt x="26" y="11"/>
                  <a:pt x="52" y="21"/>
                  <a:pt x="77" y="26"/>
                </a:cubicBezTo>
                <a:cubicBezTo>
                  <a:pt x="52" y="21"/>
                  <a:pt x="26" y="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2" name="Google Shape;632;p31">
            <a:extLst>
              <a:ext uri="{FF2B5EF4-FFF2-40B4-BE49-F238E27FC236}">
                <a16:creationId xmlns:a16="http://schemas.microsoft.com/office/drawing/2014/main" id="{EB010195-9A19-707F-ECF3-C5FF246382E7}"/>
              </a:ext>
            </a:extLst>
          </p:cNvPr>
          <p:cNvSpPr>
            <a:spLocks/>
          </p:cNvSpPr>
          <p:nvPr/>
        </p:nvSpPr>
        <p:spPr bwMode="auto">
          <a:xfrm flipH="1">
            <a:off x="10452101" y="321734"/>
            <a:ext cx="6351" cy="2117"/>
          </a:xfrm>
          <a:custGeom>
            <a:avLst/>
            <a:gdLst>
              <a:gd name="T0" fmla="*/ 2612 w 93"/>
              <a:gd name="T1" fmla="*/ 0 h 32"/>
              <a:gd name="T2" fmla="*/ 243937 w 93"/>
              <a:gd name="T3" fmla="*/ 76323 h 32"/>
              <a:gd name="T4" fmla="*/ 2612 w 93"/>
              <a:gd name="T5" fmla="*/ 0 h 3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3" h="32" extrusionOk="0">
                <a:moveTo>
                  <a:pt x="1" y="0"/>
                </a:moveTo>
                <a:cubicBezTo>
                  <a:pt x="37" y="11"/>
                  <a:pt x="57" y="26"/>
                  <a:pt x="93" y="31"/>
                </a:cubicBezTo>
                <a:cubicBezTo>
                  <a:pt x="62" y="16"/>
                  <a:pt x="26" y="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3" name="Google Shape;633;p31">
            <a:extLst>
              <a:ext uri="{FF2B5EF4-FFF2-40B4-BE49-F238E27FC236}">
                <a16:creationId xmlns:a16="http://schemas.microsoft.com/office/drawing/2014/main" id="{BBAC3521-5243-37CD-4638-E7716697CEB0}"/>
              </a:ext>
            </a:extLst>
          </p:cNvPr>
          <p:cNvSpPr>
            <a:spLocks/>
          </p:cNvSpPr>
          <p:nvPr/>
        </p:nvSpPr>
        <p:spPr bwMode="auto">
          <a:xfrm flipH="1">
            <a:off x="10492317" y="309034"/>
            <a:ext cx="8467" cy="2117"/>
          </a:xfrm>
          <a:custGeom>
            <a:avLst/>
            <a:gdLst>
              <a:gd name="T0" fmla="*/ 0 w 98"/>
              <a:gd name="T1" fmla="*/ 5197 h 22"/>
              <a:gd name="T2" fmla="*/ 407242 w 98"/>
              <a:gd name="T3" fmla="*/ 109428 h 22"/>
              <a:gd name="T4" fmla="*/ 0 w 98"/>
              <a:gd name="T5" fmla="*/ 5197 h 2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8" h="22" extrusionOk="0">
                <a:moveTo>
                  <a:pt x="0" y="1"/>
                </a:moveTo>
                <a:lnTo>
                  <a:pt x="97" y="21"/>
                </a:lnTo>
                <a:lnTo>
                  <a:pt x="0" y="1"/>
                </a:ln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grpSp>
        <p:nvGrpSpPr>
          <p:cNvPr id="24" name="Google Shape;634;p31">
            <a:extLst>
              <a:ext uri="{FF2B5EF4-FFF2-40B4-BE49-F238E27FC236}">
                <a16:creationId xmlns:a16="http://schemas.microsoft.com/office/drawing/2014/main" id="{DBB45E24-B2F1-C31C-5876-54DCD95FF2B7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25" name="Google Shape;635;p31">
              <a:extLst>
                <a:ext uri="{FF2B5EF4-FFF2-40B4-BE49-F238E27FC236}">
                  <a16:creationId xmlns:a16="http://schemas.microsoft.com/office/drawing/2014/main" id="{66FAECF4-116D-BD8E-CF4E-A7360F6DBE11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32" name="Google Shape;636;p31">
                <a:extLst>
                  <a:ext uri="{FF2B5EF4-FFF2-40B4-BE49-F238E27FC236}">
                    <a16:creationId xmlns:a16="http://schemas.microsoft.com/office/drawing/2014/main" id="{F14B5B61-1CBE-9481-CFA8-2355D5CDA12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3" name="Google Shape;637;p31">
                <a:extLst>
                  <a:ext uri="{FF2B5EF4-FFF2-40B4-BE49-F238E27FC236}">
                    <a16:creationId xmlns:a16="http://schemas.microsoft.com/office/drawing/2014/main" id="{9EF63DE7-F449-C1A4-A315-D39B32FFAE6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4" name="Google Shape;638;p31">
                <a:extLst>
                  <a:ext uri="{FF2B5EF4-FFF2-40B4-BE49-F238E27FC236}">
                    <a16:creationId xmlns:a16="http://schemas.microsoft.com/office/drawing/2014/main" id="{5448AEF4-0ABC-D262-84C4-0A2DE778D539}"/>
                  </a:ext>
                </a:extLst>
              </p:cNvPr>
              <p:cNvSpPr/>
              <p:nvPr/>
            </p:nvSpPr>
            <p:spPr>
              <a:xfrm rot="10800000" flipH="1">
                <a:off x="8251375" y="4762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639;p31">
                <a:extLst>
                  <a:ext uri="{FF2B5EF4-FFF2-40B4-BE49-F238E27FC236}">
                    <a16:creationId xmlns:a16="http://schemas.microsoft.com/office/drawing/2014/main" id="{35404F31-AAED-46BD-F297-4129FF431A3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6" name="Google Shape;640;p31">
                <a:extLst>
                  <a:ext uri="{FF2B5EF4-FFF2-40B4-BE49-F238E27FC236}">
                    <a16:creationId xmlns:a16="http://schemas.microsoft.com/office/drawing/2014/main" id="{DEAE7E28-57F0-C9D9-4EEC-84AE31E01305}"/>
                  </a:ext>
                </a:extLst>
              </p:cNvPr>
              <p:cNvSpPr/>
              <p:nvPr/>
            </p:nvSpPr>
            <p:spPr>
              <a:xfrm rot="10800000" flipH="1">
                <a:off x="7879921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6" name="Google Shape;641;p31">
              <a:extLst>
                <a:ext uri="{FF2B5EF4-FFF2-40B4-BE49-F238E27FC236}">
                  <a16:creationId xmlns:a16="http://schemas.microsoft.com/office/drawing/2014/main" id="{4553C7B5-4479-CBEA-B3AB-6E2AE7BE28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27" name="Google Shape;642;p31">
                <a:extLst>
                  <a:ext uri="{FF2B5EF4-FFF2-40B4-BE49-F238E27FC236}">
                    <a16:creationId xmlns:a16="http://schemas.microsoft.com/office/drawing/2014/main" id="{3E90A600-7CF9-C90F-0249-7C1571CEB3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8" name="Google Shape;643;p31">
                <a:extLst>
                  <a:ext uri="{FF2B5EF4-FFF2-40B4-BE49-F238E27FC236}">
                    <a16:creationId xmlns:a16="http://schemas.microsoft.com/office/drawing/2014/main" id="{B3047CDD-1550-F666-95BE-E87131FBDB6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9" name="Google Shape;644;p31">
                <a:extLst>
                  <a:ext uri="{FF2B5EF4-FFF2-40B4-BE49-F238E27FC236}">
                    <a16:creationId xmlns:a16="http://schemas.microsoft.com/office/drawing/2014/main" id="{DFF7F8F1-1AFD-705B-04E3-94F67C386203}"/>
                  </a:ext>
                </a:extLst>
              </p:cNvPr>
              <p:cNvSpPr/>
              <p:nvPr/>
            </p:nvSpPr>
            <p:spPr>
              <a:xfrm rot="10800000" flipH="1">
                <a:off x="8256137" y="0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645;p31">
                <a:extLst>
                  <a:ext uri="{FF2B5EF4-FFF2-40B4-BE49-F238E27FC236}">
                    <a16:creationId xmlns:a16="http://schemas.microsoft.com/office/drawing/2014/main" id="{C502DF54-4ADB-840C-E733-5FB72F96A9C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1" name="Google Shape;646;p31">
                <a:extLst>
                  <a:ext uri="{FF2B5EF4-FFF2-40B4-BE49-F238E27FC236}">
                    <a16:creationId xmlns:a16="http://schemas.microsoft.com/office/drawing/2014/main" id="{8B521428-A844-BCF5-2E91-4890754D0FB2}"/>
                  </a:ext>
                </a:extLst>
              </p:cNvPr>
              <p:cNvSpPr/>
              <p:nvPr/>
            </p:nvSpPr>
            <p:spPr>
              <a:xfrm rot="10800000" flipH="1">
                <a:off x="7884682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37" name="Google Shape;647;p31">
            <a:extLst>
              <a:ext uri="{FF2B5EF4-FFF2-40B4-BE49-F238E27FC236}">
                <a16:creationId xmlns:a16="http://schemas.microsoft.com/office/drawing/2014/main" id="{7385CC38-3178-794D-CDA3-305380CF2FF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3" name="Google Shape;603;p31"/>
          <p:cNvSpPr txBox="1">
            <a:spLocks noGrp="1"/>
          </p:cNvSpPr>
          <p:nvPr>
            <p:ph type="title"/>
          </p:nvPr>
        </p:nvSpPr>
        <p:spPr>
          <a:xfrm>
            <a:off x="955733" y="580800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04" name="Google Shape;604;p31"/>
          <p:cNvSpPr txBox="1">
            <a:spLocks noGrp="1"/>
          </p:cNvSpPr>
          <p:nvPr>
            <p:ph type="subTitle" idx="1"/>
          </p:nvPr>
        </p:nvSpPr>
        <p:spPr>
          <a:xfrm>
            <a:off x="2111967" y="2269067"/>
            <a:ext cx="3480800" cy="64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5" name="Google Shape;605;p31"/>
          <p:cNvSpPr txBox="1">
            <a:spLocks noGrp="1"/>
          </p:cNvSpPr>
          <p:nvPr>
            <p:ph type="subTitle" idx="2"/>
          </p:nvPr>
        </p:nvSpPr>
        <p:spPr>
          <a:xfrm>
            <a:off x="2271169" y="2774700"/>
            <a:ext cx="31624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6" name="Google Shape;606;p31"/>
          <p:cNvSpPr txBox="1">
            <a:spLocks noGrp="1"/>
          </p:cNvSpPr>
          <p:nvPr>
            <p:ph type="subTitle" idx="3"/>
          </p:nvPr>
        </p:nvSpPr>
        <p:spPr>
          <a:xfrm>
            <a:off x="6583133" y="2269067"/>
            <a:ext cx="3480800" cy="64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7" name="Google Shape;607;p31"/>
          <p:cNvSpPr txBox="1">
            <a:spLocks noGrp="1"/>
          </p:cNvSpPr>
          <p:nvPr>
            <p:ph type="subTitle" idx="4"/>
          </p:nvPr>
        </p:nvSpPr>
        <p:spPr>
          <a:xfrm>
            <a:off x="6742349" y="2774700"/>
            <a:ext cx="31624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8" name="Google Shape;608;p31"/>
          <p:cNvSpPr txBox="1">
            <a:spLocks noGrp="1"/>
          </p:cNvSpPr>
          <p:nvPr>
            <p:ph type="subTitle" idx="5"/>
          </p:nvPr>
        </p:nvSpPr>
        <p:spPr>
          <a:xfrm>
            <a:off x="2111967" y="4754000"/>
            <a:ext cx="3480800" cy="64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9" name="Google Shape;609;p31"/>
          <p:cNvSpPr txBox="1">
            <a:spLocks noGrp="1"/>
          </p:cNvSpPr>
          <p:nvPr>
            <p:ph type="subTitle" idx="6"/>
          </p:nvPr>
        </p:nvSpPr>
        <p:spPr>
          <a:xfrm>
            <a:off x="2271169" y="5259632"/>
            <a:ext cx="31624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0" name="Google Shape;610;p31"/>
          <p:cNvSpPr txBox="1">
            <a:spLocks noGrp="1"/>
          </p:cNvSpPr>
          <p:nvPr>
            <p:ph type="subTitle" idx="7"/>
          </p:nvPr>
        </p:nvSpPr>
        <p:spPr>
          <a:xfrm>
            <a:off x="6583133" y="4754000"/>
            <a:ext cx="3480800" cy="64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1" name="Google Shape;611;p31"/>
          <p:cNvSpPr txBox="1">
            <a:spLocks noGrp="1"/>
          </p:cNvSpPr>
          <p:nvPr>
            <p:ph type="subTitle" idx="8"/>
          </p:nvPr>
        </p:nvSpPr>
        <p:spPr>
          <a:xfrm>
            <a:off x="6742349" y="5259632"/>
            <a:ext cx="31624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157224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 ">
  <p:cSld name="Title and five columns "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660;p32">
            <a:extLst>
              <a:ext uri="{FF2B5EF4-FFF2-40B4-BE49-F238E27FC236}">
                <a16:creationId xmlns:a16="http://schemas.microsoft.com/office/drawing/2014/main" id="{81A7E9A9-ED47-58F5-0B05-CC1B0EEC69B9}"/>
              </a:ext>
            </a:extLst>
          </p:cNvPr>
          <p:cNvGrpSpPr>
            <a:grpSpLocks/>
          </p:cNvGrpSpPr>
          <p:nvPr/>
        </p:nvGrpSpPr>
        <p:grpSpPr bwMode="auto">
          <a:xfrm rot="10800000" flipH="1">
            <a:off x="10210801" y="5835651"/>
            <a:ext cx="2002367" cy="1022349"/>
            <a:chOff x="7673075" y="0"/>
            <a:chExt cx="1502175" cy="766550"/>
          </a:xfrm>
        </p:grpSpPr>
        <p:sp>
          <p:nvSpPr>
            <p:cNvPr id="3" name="Google Shape;661;p32">
              <a:extLst>
                <a:ext uri="{FF2B5EF4-FFF2-40B4-BE49-F238E27FC236}">
                  <a16:creationId xmlns:a16="http://schemas.microsoft.com/office/drawing/2014/main" id="{51347100-38D4-A706-DEE0-F75405FECAB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662;p32">
              <a:extLst>
                <a:ext uri="{FF2B5EF4-FFF2-40B4-BE49-F238E27FC236}">
                  <a16:creationId xmlns:a16="http://schemas.microsoft.com/office/drawing/2014/main" id="{A8937CF5-D9B4-86FB-0235-794A0580BFA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663;p32">
              <a:extLst>
                <a:ext uri="{FF2B5EF4-FFF2-40B4-BE49-F238E27FC236}">
                  <a16:creationId xmlns:a16="http://schemas.microsoft.com/office/drawing/2014/main" id="{50F3071C-694A-9989-43CD-C0A1F89AB000}"/>
                </a:ext>
              </a:extLst>
            </p:cNvPr>
            <p:cNvSpPr/>
            <p:nvPr/>
          </p:nvSpPr>
          <p:spPr>
            <a:xfrm rot="10800000" flipH="1">
              <a:off x="8251079" y="4761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664;p32">
              <a:extLst>
                <a:ext uri="{FF2B5EF4-FFF2-40B4-BE49-F238E27FC236}">
                  <a16:creationId xmlns:a16="http://schemas.microsoft.com/office/drawing/2014/main" id="{24911CA0-811C-5A3C-62A5-EB3B623E860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665;p32">
              <a:extLst>
                <a:ext uri="{FF2B5EF4-FFF2-40B4-BE49-F238E27FC236}">
                  <a16:creationId xmlns:a16="http://schemas.microsoft.com/office/drawing/2014/main" id="{C29E3DC4-0F0F-BDCE-2C9B-DECAE4834F14}"/>
                </a:ext>
              </a:extLst>
            </p:cNvPr>
            <p:cNvSpPr/>
            <p:nvPr/>
          </p:nvSpPr>
          <p:spPr>
            <a:xfrm rot="10800000" flipH="1">
              <a:off x="7879505" y="0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8" name="Google Shape;666;p32">
            <a:extLst>
              <a:ext uri="{FF2B5EF4-FFF2-40B4-BE49-F238E27FC236}">
                <a16:creationId xmlns:a16="http://schemas.microsoft.com/office/drawing/2014/main" id="{7ED053D0-440B-AC7A-D745-1FF2B5E5FB5F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Google Shape;667;p32">
            <a:extLst>
              <a:ext uri="{FF2B5EF4-FFF2-40B4-BE49-F238E27FC236}">
                <a16:creationId xmlns:a16="http://schemas.microsoft.com/office/drawing/2014/main" id="{E85DD547-3D66-5A58-5977-C678A4721864}"/>
              </a:ext>
            </a:extLst>
          </p:cNvPr>
          <p:cNvSpPr>
            <a:spLocks/>
          </p:cNvSpPr>
          <p:nvPr/>
        </p:nvSpPr>
        <p:spPr bwMode="auto">
          <a:xfrm>
            <a:off x="1644651" y="302684"/>
            <a:ext cx="10583" cy="0"/>
          </a:xfrm>
          <a:custGeom>
            <a:avLst/>
            <a:gdLst>
              <a:gd name="T0" fmla="*/ 0 w 139"/>
              <a:gd name="T1" fmla="*/ 0 h 11"/>
              <a:gd name="T2" fmla="*/ 381490 w 139"/>
              <a:gd name="T3" fmla="*/ 0 h 11"/>
              <a:gd name="T4" fmla="*/ 381490 w 139"/>
              <a:gd name="T5" fmla="*/ 0 h 11"/>
              <a:gd name="T6" fmla="*/ 0 w 139"/>
              <a:gd name="T7" fmla="*/ 0 h 11"/>
              <a:gd name="T8" fmla="*/ 381490 w 139"/>
              <a:gd name="T9" fmla="*/ 0 h 11"/>
              <a:gd name="T10" fmla="*/ 449954 w 139"/>
              <a:gd name="T11" fmla="*/ 0 h 11"/>
              <a:gd name="T12" fmla="*/ 381490 w 139"/>
              <a:gd name="T13" fmla="*/ 0 h 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9" h="11" extrusionOk="0">
                <a:moveTo>
                  <a:pt x="0" y="1"/>
                </a:moveTo>
                <a:cubicBezTo>
                  <a:pt x="38" y="5"/>
                  <a:pt x="80" y="6"/>
                  <a:pt x="117" y="9"/>
                </a:cubicBezTo>
                <a:cubicBezTo>
                  <a:pt x="75" y="4"/>
                  <a:pt x="40" y="1"/>
                  <a:pt x="0" y="1"/>
                </a:cubicBezTo>
                <a:close/>
                <a:moveTo>
                  <a:pt x="117" y="9"/>
                </a:moveTo>
                <a:cubicBezTo>
                  <a:pt x="124" y="9"/>
                  <a:pt x="131" y="10"/>
                  <a:pt x="138" y="11"/>
                </a:cubicBezTo>
                <a:cubicBezTo>
                  <a:pt x="131" y="10"/>
                  <a:pt x="124" y="9"/>
                  <a:pt x="117" y="9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0" name="Google Shape;668;p32">
            <a:extLst>
              <a:ext uri="{FF2B5EF4-FFF2-40B4-BE49-F238E27FC236}">
                <a16:creationId xmlns:a16="http://schemas.microsoft.com/office/drawing/2014/main" id="{8BDDF1D9-61BA-A9AE-F895-92295571695C}"/>
              </a:ext>
            </a:extLst>
          </p:cNvPr>
          <p:cNvSpPr>
            <a:spLocks/>
          </p:cNvSpPr>
          <p:nvPr/>
        </p:nvSpPr>
        <p:spPr bwMode="auto">
          <a:xfrm>
            <a:off x="1771651" y="338667"/>
            <a:ext cx="10583" cy="6351"/>
          </a:xfrm>
          <a:custGeom>
            <a:avLst/>
            <a:gdLst>
              <a:gd name="T0" fmla="*/ 0 w 149"/>
              <a:gd name="T1" fmla="*/ 3271 h 83"/>
              <a:gd name="T2" fmla="*/ 419969 w 149"/>
              <a:gd name="T3" fmla="*/ 270056 h 83"/>
              <a:gd name="T4" fmla="*/ 0 w 149"/>
              <a:gd name="T5" fmla="*/ 3271 h 8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49" h="83" extrusionOk="0">
                <a:moveTo>
                  <a:pt x="0" y="1"/>
                </a:moveTo>
                <a:cubicBezTo>
                  <a:pt x="51" y="26"/>
                  <a:pt x="97" y="52"/>
                  <a:pt x="148" y="82"/>
                </a:cubicBezTo>
                <a:cubicBezTo>
                  <a:pt x="102" y="52"/>
                  <a:pt x="51" y="26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1" name="Google Shape;669;p32">
            <a:extLst>
              <a:ext uri="{FF2B5EF4-FFF2-40B4-BE49-F238E27FC236}">
                <a16:creationId xmlns:a16="http://schemas.microsoft.com/office/drawing/2014/main" id="{725852A3-B433-93B7-44C6-008BB9212ED7}"/>
              </a:ext>
            </a:extLst>
          </p:cNvPr>
          <p:cNvSpPr>
            <a:spLocks/>
          </p:cNvSpPr>
          <p:nvPr/>
        </p:nvSpPr>
        <p:spPr bwMode="auto">
          <a:xfrm>
            <a:off x="1680633" y="306918"/>
            <a:ext cx="10584" cy="2116"/>
          </a:xfrm>
          <a:custGeom>
            <a:avLst/>
            <a:gdLst>
              <a:gd name="T0" fmla="*/ 0 w 139"/>
              <a:gd name="T1" fmla="*/ 0 h 31"/>
              <a:gd name="T2" fmla="*/ 450067 w 139"/>
              <a:gd name="T3" fmla="*/ 81244 h 31"/>
              <a:gd name="T4" fmla="*/ 0 w 139"/>
              <a:gd name="T5" fmla="*/ 0 h 3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" h="31" extrusionOk="0">
                <a:moveTo>
                  <a:pt x="0" y="0"/>
                </a:moveTo>
                <a:cubicBezTo>
                  <a:pt x="46" y="5"/>
                  <a:pt x="97" y="21"/>
                  <a:pt x="138" y="31"/>
                </a:cubicBezTo>
                <a:cubicBezTo>
                  <a:pt x="97" y="21"/>
                  <a:pt x="46" y="5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2" name="Google Shape;670;p32">
            <a:extLst>
              <a:ext uri="{FF2B5EF4-FFF2-40B4-BE49-F238E27FC236}">
                <a16:creationId xmlns:a16="http://schemas.microsoft.com/office/drawing/2014/main" id="{DFDA4043-F29A-B56D-D4A3-D655CA4CE2D1}"/>
              </a:ext>
            </a:extLst>
          </p:cNvPr>
          <p:cNvSpPr>
            <a:spLocks/>
          </p:cNvSpPr>
          <p:nvPr/>
        </p:nvSpPr>
        <p:spPr bwMode="auto">
          <a:xfrm>
            <a:off x="1663700" y="304800"/>
            <a:ext cx="10584" cy="0"/>
          </a:xfrm>
          <a:custGeom>
            <a:avLst/>
            <a:gdLst>
              <a:gd name="T0" fmla="*/ 3255 w 139"/>
              <a:gd name="T1" fmla="*/ 0 h 16"/>
              <a:gd name="T2" fmla="*/ 453323 w 139"/>
              <a:gd name="T3" fmla="*/ 0 h 16"/>
              <a:gd name="T4" fmla="*/ 3255 w 139"/>
              <a:gd name="T5" fmla="*/ 0 h 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" h="16" extrusionOk="0">
                <a:moveTo>
                  <a:pt x="1" y="0"/>
                </a:moveTo>
                <a:lnTo>
                  <a:pt x="139" y="16"/>
                </a:lnTo>
                <a:lnTo>
                  <a:pt x="1" y="0"/>
                </a:ln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3" name="Google Shape;671;p32">
            <a:extLst>
              <a:ext uri="{FF2B5EF4-FFF2-40B4-BE49-F238E27FC236}">
                <a16:creationId xmlns:a16="http://schemas.microsoft.com/office/drawing/2014/main" id="{956E715B-9765-EBDB-B048-F1AC9360C727}"/>
              </a:ext>
            </a:extLst>
          </p:cNvPr>
          <p:cNvSpPr>
            <a:spLocks/>
          </p:cNvSpPr>
          <p:nvPr/>
        </p:nvSpPr>
        <p:spPr bwMode="auto">
          <a:xfrm>
            <a:off x="1699684" y="311152"/>
            <a:ext cx="14816" cy="4233"/>
          </a:xfrm>
          <a:custGeom>
            <a:avLst/>
            <a:gdLst>
              <a:gd name="T0" fmla="*/ 0 w 205"/>
              <a:gd name="T1" fmla="*/ 0 h 57"/>
              <a:gd name="T2" fmla="*/ 602325 w 205"/>
              <a:gd name="T3" fmla="*/ 173734 h 57"/>
              <a:gd name="T4" fmla="*/ 0 w 205"/>
              <a:gd name="T5" fmla="*/ 0 h 5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5" h="57" extrusionOk="0">
                <a:moveTo>
                  <a:pt x="0" y="0"/>
                </a:moveTo>
                <a:cubicBezTo>
                  <a:pt x="72" y="21"/>
                  <a:pt x="133" y="41"/>
                  <a:pt x="205" y="56"/>
                </a:cubicBezTo>
                <a:cubicBezTo>
                  <a:pt x="138" y="41"/>
                  <a:pt x="72" y="21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4" name="Google Shape;672;p32">
            <a:extLst>
              <a:ext uri="{FF2B5EF4-FFF2-40B4-BE49-F238E27FC236}">
                <a16:creationId xmlns:a16="http://schemas.microsoft.com/office/drawing/2014/main" id="{344CBE5B-1AD0-BFA0-144C-8852EDE1AFB3}"/>
              </a:ext>
            </a:extLst>
          </p:cNvPr>
          <p:cNvSpPr>
            <a:spLocks/>
          </p:cNvSpPr>
          <p:nvPr/>
        </p:nvSpPr>
        <p:spPr bwMode="auto">
          <a:xfrm>
            <a:off x="1756833" y="332318"/>
            <a:ext cx="8467" cy="4233"/>
          </a:xfrm>
          <a:custGeom>
            <a:avLst/>
            <a:gdLst>
              <a:gd name="T0" fmla="*/ 2412 w 129"/>
              <a:gd name="T1" fmla="*/ 0 h 62"/>
              <a:gd name="T2" fmla="*/ 310166 w 129"/>
              <a:gd name="T3" fmla="*/ 162591 h 62"/>
              <a:gd name="T4" fmla="*/ 2412 w 129"/>
              <a:gd name="T5" fmla="*/ 0 h 6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9" h="62" extrusionOk="0">
                <a:moveTo>
                  <a:pt x="1" y="0"/>
                </a:moveTo>
                <a:cubicBezTo>
                  <a:pt x="47" y="16"/>
                  <a:pt x="88" y="36"/>
                  <a:pt x="128" y="62"/>
                </a:cubicBezTo>
                <a:cubicBezTo>
                  <a:pt x="88" y="36"/>
                  <a:pt x="47" y="1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5" name="Google Shape;673;p32">
            <a:extLst>
              <a:ext uri="{FF2B5EF4-FFF2-40B4-BE49-F238E27FC236}">
                <a16:creationId xmlns:a16="http://schemas.microsoft.com/office/drawing/2014/main" id="{57AE45DC-6C17-245A-124B-61A9DD827B80}"/>
              </a:ext>
            </a:extLst>
          </p:cNvPr>
          <p:cNvSpPr>
            <a:spLocks/>
          </p:cNvSpPr>
          <p:nvPr/>
        </p:nvSpPr>
        <p:spPr bwMode="auto">
          <a:xfrm>
            <a:off x="1720851" y="317501"/>
            <a:ext cx="10583" cy="4233"/>
          </a:xfrm>
          <a:custGeom>
            <a:avLst/>
            <a:gdLst>
              <a:gd name="T0" fmla="*/ 0 w 159"/>
              <a:gd name="T1" fmla="*/ 0 h 62"/>
              <a:gd name="T2" fmla="*/ 0 w 159"/>
              <a:gd name="T3" fmla="*/ 0 h 62"/>
              <a:gd name="T4" fmla="*/ 396201 w 159"/>
              <a:gd name="T5" fmla="*/ 159979 h 62"/>
              <a:gd name="T6" fmla="*/ 0 w 159"/>
              <a:gd name="T7" fmla="*/ 0 h 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9" h="62" extrusionOk="0">
                <a:moveTo>
                  <a:pt x="0" y="0"/>
                </a:moveTo>
                <a:lnTo>
                  <a:pt x="0" y="0"/>
                </a:lnTo>
                <a:cubicBezTo>
                  <a:pt x="51" y="20"/>
                  <a:pt x="108" y="41"/>
                  <a:pt x="159" y="61"/>
                </a:cubicBezTo>
                <a:cubicBezTo>
                  <a:pt x="108" y="41"/>
                  <a:pt x="57" y="20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6" name="Google Shape;674;p32">
            <a:extLst>
              <a:ext uri="{FF2B5EF4-FFF2-40B4-BE49-F238E27FC236}">
                <a16:creationId xmlns:a16="http://schemas.microsoft.com/office/drawing/2014/main" id="{661B7017-B9D4-3EFB-8006-A96F7D48ED18}"/>
              </a:ext>
            </a:extLst>
          </p:cNvPr>
          <p:cNvSpPr>
            <a:spLocks/>
          </p:cNvSpPr>
          <p:nvPr/>
        </p:nvSpPr>
        <p:spPr bwMode="auto">
          <a:xfrm>
            <a:off x="1739900" y="323852"/>
            <a:ext cx="8467" cy="4233"/>
          </a:xfrm>
          <a:custGeom>
            <a:avLst/>
            <a:gdLst>
              <a:gd name="T0" fmla="*/ 2412 w 129"/>
              <a:gd name="T1" fmla="*/ 0 h 52"/>
              <a:gd name="T2" fmla="*/ 312578 w 129"/>
              <a:gd name="T3" fmla="*/ 190134 h 52"/>
              <a:gd name="T4" fmla="*/ 2412 w 129"/>
              <a:gd name="T5" fmla="*/ 0 h 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9" h="52" extrusionOk="0">
                <a:moveTo>
                  <a:pt x="1" y="0"/>
                </a:moveTo>
                <a:cubicBezTo>
                  <a:pt x="42" y="21"/>
                  <a:pt x="88" y="36"/>
                  <a:pt x="129" y="51"/>
                </a:cubicBezTo>
                <a:cubicBezTo>
                  <a:pt x="88" y="36"/>
                  <a:pt x="42" y="21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7" name="Google Shape;675;p32">
            <a:extLst>
              <a:ext uri="{FF2B5EF4-FFF2-40B4-BE49-F238E27FC236}">
                <a16:creationId xmlns:a16="http://schemas.microsoft.com/office/drawing/2014/main" id="{D9756803-EE86-7839-E122-816F592F5C37}"/>
              </a:ext>
            </a:extLst>
          </p:cNvPr>
          <p:cNvSpPr>
            <a:spLocks/>
          </p:cNvSpPr>
          <p:nvPr/>
        </p:nvSpPr>
        <p:spPr bwMode="auto">
          <a:xfrm>
            <a:off x="1623485" y="300567"/>
            <a:ext cx="12700" cy="2117"/>
          </a:xfrm>
          <a:custGeom>
            <a:avLst/>
            <a:gdLst>
              <a:gd name="T0" fmla="*/ 2805 w 180"/>
              <a:gd name="T1" fmla="*/ 0 h 6"/>
              <a:gd name="T2" fmla="*/ 504031 w 180"/>
              <a:gd name="T3" fmla="*/ 420291 h 6"/>
              <a:gd name="T4" fmla="*/ 2805 w 180"/>
              <a:gd name="T5" fmla="*/ 0 h 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80" h="6" extrusionOk="0">
                <a:moveTo>
                  <a:pt x="1" y="0"/>
                </a:moveTo>
                <a:cubicBezTo>
                  <a:pt x="62" y="0"/>
                  <a:pt x="119" y="0"/>
                  <a:pt x="180" y="6"/>
                </a:cubicBezTo>
                <a:cubicBezTo>
                  <a:pt x="119" y="0"/>
                  <a:pt x="62" y="0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8" name="Google Shape;676;p32">
            <a:extLst>
              <a:ext uri="{FF2B5EF4-FFF2-40B4-BE49-F238E27FC236}">
                <a16:creationId xmlns:a16="http://schemas.microsoft.com/office/drawing/2014/main" id="{2664B559-FA81-F564-797A-C9245371BE3D}"/>
              </a:ext>
            </a:extLst>
          </p:cNvPr>
          <p:cNvSpPr>
            <a:spLocks/>
          </p:cNvSpPr>
          <p:nvPr/>
        </p:nvSpPr>
        <p:spPr bwMode="auto">
          <a:xfrm>
            <a:off x="1748366" y="328085"/>
            <a:ext cx="8467" cy="4233"/>
          </a:xfrm>
          <a:custGeom>
            <a:avLst/>
            <a:gdLst>
              <a:gd name="T0" fmla="*/ 5195 w 88"/>
              <a:gd name="T1" fmla="*/ 0 h 42"/>
              <a:gd name="T2" fmla="*/ 458210 w 88"/>
              <a:gd name="T3" fmla="*/ 234270 h 42"/>
              <a:gd name="T4" fmla="*/ 5195 w 88"/>
              <a:gd name="T5" fmla="*/ 0 h 4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8" h="42" extrusionOk="0">
                <a:moveTo>
                  <a:pt x="1" y="0"/>
                </a:moveTo>
                <a:cubicBezTo>
                  <a:pt x="31" y="16"/>
                  <a:pt x="57" y="26"/>
                  <a:pt x="88" y="41"/>
                </a:cubicBezTo>
                <a:cubicBezTo>
                  <a:pt x="57" y="26"/>
                  <a:pt x="31" y="1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19" name="Google Shape;677;p32">
            <a:extLst>
              <a:ext uri="{FF2B5EF4-FFF2-40B4-BE49-F238E27FC236}">
                <a16:creationId xmlns:a16="http://schemas.microsoft.com/office/drawing/2014/main" id="{903CEA0E-B209-856A-52F0-F86F78984738}"/>
              </a:ext>
            </a:extLst>
          </p:cNvPr>
          <p:cNvSpPr>
            <a:spLocks/>
          </p:cNvSpPr>
          <p:nvPr/>
        </p:nvSpPr>
        <p:spPr bwMode="auto">
          <a:xfrm>
            <a:off x="1765301" y="336551"/>
            <a:ext cx="6351" cy="2116"/>
          </a:xfrm>
          <a:custGeom>
            <a:avLst/>
            <a:gdLst>
              <a:gd name="T0" fmla="*/ 0 w 88"/>
              <a:gd name="T1" fmla="*/ 1436 h 42"/>
              <a:gd name="T2" fmla="*/ 254875 w 88"/>
              <a:gd name="T3" fmla="*/ 58530 h 42"/>
              <a:gd name="T4" fmla="*/ 0 w 88"/>
              <a:gd name="T5" fmla="*/ 1436 h 4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8" h="42" extrusionOk="0">
                <a:moveTo>
                  <a:pt x="0" y="1"/>
                </a:moveTo>
                <a:cubicBezTo>
                  <a:pt x="26" y="11"/>
                  <a:pt x="52" y="26"/>
                  <a:pt x="87" y="41"/>
                </a:cubicBezTo>
                <a:cubicBezTo>
                  <a:pt x="52" y="26"/>
                  <a:pt x="26" y="11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0" name="Google Shape;678;p32">
            <a:extLst>
              <a:ext uri="{FF2B5EF4-FFF2-40B4-BE49-F238E27FC236}">
                <a16:creationId xmlns:a16="http://schemas.microsoft.com/office/drawing/2014/main" id="{5CBA928A-5CFA-1F0A-D407-38C545AC258F}"/>
              </a:ext>
            </a:extLst>
          </p:cNvPr>
          <p:cNvSpPr>
            <a:spLocks/>
          </p:cNvSpPr>
          <p:nvPr/>
        </p:nvSpPr>
        <p:spPr bwMode="auto">
          <a:xfrm>
            <a:off x="1782234" y="345018"/>
            <a:ext cx="4233" cy="2116"/>
          </a:xfrm>
          <a:custGeom>
            <a:avLst/>
            <a:gdLst>
              <a:gd name="T0" fmla="*/ 0 w 57"/>
              <a:gd name="T1" fmla="*/ 0 h 31"/>
              <a:gd name="T2" fmla="*/ 0 w 57"/>
              <a:gd name="T3" fmla="*/ 0 h 31"/>
              <a:gd name="T4" fmla="*/ 176853 w 57"/>
              <a:gd name="T5" fmla="*/ 81244 h 31"/>
              <a:gd name="T6" fmla="*/ 0 w 57"/>
              <a:gd name="T7" fmla="*/ 0 h 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7" h="31" extrusionOk="0">
                <a:moveTo>
                  <a:pt x="0" y="0"/>
                </a:moveTo>
                <a:lnTo>
                  <a:pt x="0" y="0"/>
                </a:lnTo>
                <a:cubicBezTo>
                  <a:pt x="21" y="10"/>
                  <a:pt x="41" y="21"/>
                  <a:pt x="57" y="31"/>
                </a:cubicBezTo>
                <a:cubicBezTo>
                  <a:pt x="41" y="16"/>
                  <a:pt x="21" y="5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1" name="Google Shape;679;p32">
            <a:extLst>
              <a:ext uri="{FF2B5EF4-FFF2-40B4-BE49-F238E27FC236}">
                <a16:creationId xmlns:a16="http://schemas.microsoft.com/office/drawing/2014/main" id="{BE27E4DC-91EB-A9B1-47CD-C9891EBB6C8D}"/>
              </a:ext>
            </a:extLst>
          </p:cNvPr>
          <p:cNvSpPr>
            <a:spLocks/>
          </p:cNvSpPr>
          <p:nvPr/>
        </p:nvSpPr>
        <p:spPr bwMode="auto">
          <a:xfrm>
            <a:off x="1674284" y="304800"/>
            <a:ext cx="6349" cy="2117"/>
          </a:xfrm>
          <a:custGeom>
            <a:avLst/>
            <a:gdLst>
              <a:gd name="T0" fmla="*/ 2127 w 103"/>
              <a:gd name="T1" fmla="*/ 5197 h 22"/>
              <a:gd name="T2" fmla="*/ 2127 w 103"/>
              <a:gd name="T3" fmla="*/ 5197 h 22"/>
              <a:gd name="T4" fmla="*/ 220162 w 103"/>
              <a:gd name="T5" fmla="*/ 109428 h 22"/>
              <a:gd name="T6" fmla="*/ 2127 w 103"/>
              <a:gd name="T7" fmla="*/ 5197 h 2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3" h="22" extrusionOk="0">
                <a:moveTo>
                  <a:pt x="1" y="1"/>
                </a:moveTo>
                <a:lnTo>
                  <a:pt x="1" y="1"/>
                </a:lnTo>
                <a:cubicBezTo>
                  <a:pt x="31" y="11"/>
                  <a:pt x="72" y="16"/>
                  <a:pt x="103" y="21"/>
                </a:cubicBezTo>
                <a:cubicBezTo>
                  <a:pt x="72" y="16"/>
                  <a:pt x="31" y="6"/>
                  <a:pt x="1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2" name="Google Shape;680;p32">
            <a:extLst>
              <a:ext uri="{FF2B5EF4-FFF2-40B4-BE49-F238E27FC236}">
                <a16:creationId xmlns:a16="http://schemas.microsoft.com/office/drawing/2014/main" id="{183E6FDA-1516-80C1-FEEC-CE60B7BC5EE1}"/>
              </a:ext>
            </a:extLst>
          </p:cNvPr>
          <p:cNvSpPr>
            <a:spLocks/>
          </p:cNvSpPr>
          <p:nvPr/>
        </p:nvSpPr>
        <p:spPr bwMode="auto">
          <a:xfrm>
            <a:off x="1655233" y="302685"/>
            <a:ext cx="8467" cy="2116"/>
          </a:xfrm>
          <a:custGeom>
            <a:avLst/>
            <a:gdLst>
              <a:gd name="T0" fmla="*/ 0 w 108"/>
              <a:gd name="T1" fmla="*/ 17457 h 12"/>
              <a:gd name="T2" fmla="*/ 373356 w 108"/>
              <a:gd name="T3" fmla="*/ 192424 h 12"/>
              <a:gd name="T4" fmla="*/ 0 w 108"/>
              <a:gd name="T5" fmla="*/ 17457 h 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8" h="12" extrusionOk="0">
                <a:moveTo>
                  <a:pt x="0" y="1"/>
                </a:moveTo>
                <a:cubicBezTo>
                  <a:pt x="41" y="6"/>
                  <a:pt x="72" y="6"/>
                  <a:pt x="108" y="11"/>
                </a:cubicBezTo>
                <a:cubicBezTo>
                  <a:pt x="72" y="6"/>
                  <a:pt x="36" y="1"/>
                  <a:pt x="0" y="1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3" name="Google Shape;681;p32">
            <a:extLst>
              <a:ext uri="{FF2B5EF4-FFF2-40B4-BE49-F238E27FC236}">
                <a16:creationId xmlns:a16="http://schemas.microsoft.com/office/drawing/2014/main" id="{611D7624-D93E-E442-3D81-FE7963C90D24}"/>
              </a:ext>
            </a:extLst>
          </p:cNvPr>
          <p:cNvSpPr>
            <a:spLocks/>
          </p:cNvSpPr>
          <p:nvPr/>
        </p:nvSpPr>
        <p:spPr bwMode="auto">
          <a:xfrm>
            <a:off x="1636184" y="300567"/>
            <a:ext cx="8467" cy="2117"/>
          </a:xfrm>
          <a:custGeom>
            <a:avLst/>
            <a:gdLst>
              <a:gd name="T0" fmla="*/ 0 w 103"/>
              <a:gd name="T1" fmla="*/ 0 h 6"/>
              <a:gd name="T2" fmla="*/ 387658 w 103"/>
              <a:gd name="T3" fmla="*/ 420291 h 6"/>
              <a:gd name="T4" fmla="*/ 0 w 103"/>
              <a:gd name="T5" fmla="*/ 0 h 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3" h="6" extrusionOk="0">
                <a:moveTo>
                  <a:pt x="0" y="0"/>
                </a:moveTo>
                <a:cubicBezTo>
                  <a:pt x="31" y="6"/>
                  <a:pt x="61" y="6"/>
                  <a:pt x="102" y="6"/>
                </a:cubicBezTo>
                <a:cubicBezTo>
                  <a:pt x="72" y="6"/>
                  <a:pt x="31" y="0"/>
                  <a:pt x="0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4" name="Google Shape;682;p32">
            <a:extLst>
              <a:ext uri="{FF2B5EF4-FFF2-40B4-BE49-F238E27FC236}">
                <a16:creationId xmlns:a16="http://schemas.microsoft.com/office/drawing/2014/main" id="{51903AE5-B8E5-5CAD-3DA4-DD2AD0B9346E}"/>
              </a:ext>
            </a:extLst>
          </p:cNvPr>
          <p:cNvSpPr>
            <a:spLocks/>
          </p:cNvSpPr>
          <p:nvPr/>
        </p:nvSpPr>
        <p:spPr bwMode="auto">
          <a:xfrm>
            <a:off x="1714501" y="315385"/>
            <a:ext cx="6351" cy="2116"/>
          </a:xfrm>
          <a:custGeom>
            <a:avLst/>
            <a:gdLst>
              <a:gd name="T0" fmla="*/ 3725 w 78"/>
              <a:gd name="T1" fmla="*/ 0 h 27"/>
              <a:gd name="T2" fmla="*/ 3725 w 78"/>
              <a:gd name="T3" fmla="*/ 0 h 27"/>
              <a:gd name="T4" fmla="*/ 287123 w 78"/>
              <a:gd name="T5" fmla="*/ 89812 h 27"/>
              <a:gd name="T6" fmla="*/ 3725 w 78"/>
              <a:gd name="T7" fmla="*/ 0 h 2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27" extrusionOk="0">
                <a:moveTo>
                  <a:pt x="1" y="0"/>
                </a:moveTo>
                <a:lnTo>
                  <a:pt x="1" y="0"/>
                </a:lnTo>
                <a:cubicBezTo>
                  <a:pt x="26" y="11"/>
                  <a:pt x="52" y="21"/>
                  <a:pt x="77" y="26"/>
                </a:cubicBezTo>
                <a:cubicBezTo>
                  <a:pt x="52" y="21"/>
                  <a:pt x="26" y="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5" name="Google Shape;683;p32">
            <a:extLst>
              <a:ext uri="{FF2B5EF4-FFF2-40B4-BE49-F238E27FC236}">
                <a16:creationId xmlns:a16="http://schemas.microsoft.com/office/drawing/2014/main" id="{5C8AFE6F-1ADB-04C3-DEAC-1F29694201F8}"/>
              </a:ext>
            </a:extLst>
          </p:cNvPr>
          <p:cNvSpPr>
            <a:spLocks/>
          </p:cNvSpPr>
          <p:nvPr/>
        </p:nvSpPr>
        <p:spPr bwMode="auto">
          <a:xfrm>
            <a:off x="1733551" y="321734"/>
            <a:ext cx="6349" cy="2117"/>
          </a:xfrm>
          <a:custGeom>
            <a:avLst/>
            <a:gdLst>
              <a:gd name="T0" fmla="*/ 2611 w 93"/>
              <a:gd name="T1" fmla="*/ 0 h 32"/>
              <a:gd name="T2" fmla="*/ 243835 w 93"/>
              <a:gd name="T3" fmla="*/ 76323 h 32"/>
              <a:gd name="T4" fmla="*/ 2611 w 93"/>
              <a:gd name="T5" fmla="*/ 0 h 3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3" h="32" extrusionOk="0">
                <a:moveTo>
                  <a:pt x="1" y="0"/>
                </a:moveTo>
                <a:cubicBezTo>
                  <a:pt x="37" y="11"/>
                  <a:pt x="57" y="26"/>
                  <a:pt x="93" y="31"/>
                </a:cubicBezTo>
                <a:cubicBezTo>
                  <a:pt x="62" y="16"/>
                  <a:pt x="26" y="6"/>
                  <a:pt x="1" y="0"/>
                </a:cubicBez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sp>
        <p:nvSpPr>
          <p:cNvPr id="26" name="Google Shape;684;p32">
            <a:extLst>
              <a:ext uri="{FF2B5EF4-FFF2-40B4-BE49-F238E27FC236}">
                <a16:creationId xmlns:a16="http://schemas.microsoft.com/office/drawing/2014/main" id="{8026411B-1813-FE5B-74CB-18C59242E0E5}"/>
              </a:ext>
            </a:extLst>
          </p:cNvPr>
          <p:cNvSpPr>
            <a:spLocks/>
          </p:cNvSpPr>
          <p:nvPr/>
        </p:nvSpPr>
        <p:spPr bwMode="auto">
          <a:xfrm>
            <a:off x="1691217" y="309034"/>
            <a:ext cx="8467" cy="2117"/>
          </a:xfrm>
          <a:custGeom>
            <a:avLst/>
            <a:gdLst>
              <a:gd name="T0" fmla="*/ 0 w 98"/>
              <a:gd name="T1" fmla="*/ 5197 h 22"/>
              <a:gd name="T2" fmla="*/ 407242 w 98"/>
              <a:gd name="T3" fmla="*/ 109428 h 22"/>
              <a:gd name="T4" fmla="*/ 0 w 98"/>
              <a:gd name="T5" fmla="*/ 5197 h 2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8" h="22" extrusionOk="0">
                <a:moveTo>
                  <a:pt x="0" y="1"/>
                </a:moveTo>
                <a:lnTo>
                  <a:pt x="97" y="21"/>
                </a:lnTo>
                <a:lnTo>
                  <a:pt x="0" y="1"/>
                </a:lnTo>
                <a:close/>
              </a:path>
            </a:pathLst>
          </a:custGeom>
          <a:solidFill>
            <a:srgbClr val="FFDD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/>
          <a:p>
            <a:endParaRPr lang="ko-KR" altLang="en-US" sz="2400"/>
          </a:p>
        </p:txBody>
      </p:sp>
      <p:grpSp>
        <p:nvGrpSpPr>
          <p:cNvPr id="27" name="Google Shape;685;p32">
            <a:extLst>
              <a:ext uri="{FF2B5EF4-FFF2-40B4-BE49-F238E27FC236}">
                <a16:creationId xmlns:a16="http://schemas.microsoft.com/office/drawing/2014/main" id="{6E6EC355-008A-AF76-E300-8454F2121265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28" name="Google Shape;686;p32">
              <a:extLst>
                <a:ext uri="{FF2B5EF4-FFF2-40B4-BE49-F238E27FC236}">
                  <a16:creationId xmlns:a16="http://schemas.microsoft.com/office/drawing/2014/main" id="{D2F2C4BC-A230-6BBF-AA67-55BD12368716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35" name="Google Shape;687;p32">
                <a:extLst>
                  <a:ext uri="{FF2B5EF4-FFF2-40B4-BE49-F238E27FC236}">
                    <a16:creationId xmlns:a16="http://schemas.microsoft.com/office/drawing/2014/main" id="{58B6C012-3BD6-09D5-3CAC-D7637EEE9E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6" name="Google Shape;688;p32">
                <a:extLst>
                  <a:ext uri="{FF2B5EF4-FFF2-40B4-BE49-F238E27FC236}">
                    <a16:creationId xmlns:a16="http://schemas.microsoft.com/office/drawing/2014/main" id="{C1EC83EF-FCBA-81D9-1C2E-E90B545D48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7" name="Google Shape;689;p32">
                <a:extLst>
                  <a:ext uri="{FF2B5EF4-FFF2-40B4-BE49-F238E27FC236}">
                    <a16:creationId xmlns:a16="http://schemas.microsoft.com/office/drawing/2014/main" id="{13AF30AB-C1E0-4D08-FEAA-74EE8B96F091}"/>
                  </a:ext>
                </a:extLst>
              </p:cNvPr>
              <p:cNvSpPr/>
              <p:nvPr/>
            </p:nvSpPr>
            <p:spPr>
              <a:xfrm rot="10800000" flipH="1">
                <a:off x="8260900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" name="Google Shape;690;p32">
                <a:extLst>
                  <a:ext uri="{FF2B5EF4-FFF2-40B4-BE49-F238E27FC236}">
                    <a16:creationId xmlns:a16="http://schemas.microsoft.com/office/drawing/2014/main" id="{B964D3AB-92E7-189E-66FF-A858D83E25C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9" name="Google Shape;691;p32">
                <a:extLst>
                  <a:ext uri="{FF2B5EF4-FFF2-40B4-BE49-F238E27FC236}">
                    <a16:creationId xmlns:a16="http://schemas.microsoft.com/office/drawing/2014/main" id="{093FF40B-622E-F6FF-BB74-A803C7CA31AC}"/>
                  </a:ext>
                </a:extLst>
              </p:cNvPr>
              <p:cNvSpPr/>
              <p:nvPr/>
            </p:nvSpPr>
            <p:spPr>
              <a:xfrm rot="10800000" flipH="1">
                <a:off x="7889445" y="-4763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" name="Google Shape;692;p32">
              <a:extLst>
                <a:ext uri="{FF2B5EF4-FFF2-40B4-BE49-F238E27FC236}">
                  <a16:creationId xmlns:a16="http://schemas.microsoft.com/office/drawing/2014/main" id="{D504C21E-94F5-A4B9-3633-B1D04196EB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30" name="Google Shape;693;p32">
                <a:extLst>
                  <a:ext uri="{FF2B5EF4-FFF2-40B4-BE49-F238E27FC236}">
                    <a16:creationId xmlns:a16="http://schemas.microsoft.com/office/drawing/2014/main" id="{6589F789-3995-A9C0-0BF3-B38114B9BA4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1" name="Google Shape;694;p32">
                <a:extLst>
                  <a:ext uri="{FF2B5EF4-FFF2-40B4-BE49-F238E27FC236}">
                    <a16:creationId xmlns:a16="http://schemas.microsoft.com/office/drawing/2014/main" id="{632F24FB-DEC6-BB9C-6024-3E6FDBF7633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2" name="Google Shape;695;p32">
                <a:extLst>
                  <a:ext uri="{FF2B5EF4-FFF2-40B4-BE49-F238E27FC236}">
                    <a16:creationId xmlns:a16="http://schemas.microsoft.com/office/drawing/2014/main" id="{AEA28BA1-2D5F-00E6-CD30-980A3969F42C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" name="Google Shape;696;p32">
                <a:extLst>
                  <a:ext uri="{FF2B5EF4-FFF2-40B4-BE49-F238E27FC236}">
                    <a16:creationId xmlns:a16="http://schemas.microsoft.com/office/drawing/2014/main" id="{9F1C535D-D56B-B2B0-9B74-D4CB5D5C26E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34" name="Google Shape;697;p32">
                <a:extLst>
                  <a:ext uri="{FF2B5EF4-FFF2-40B4-BE49-F238E27FC236}">
                    <a16:creationId xmlns:a16="http://schemas.microsoft.com/office/drawing/2014/main" id="{AECD4B69-D665-BDC9-09BA-52B955543D19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649" name="Google Shape;649;p32"/>
          <p:cNvSpPr txBox="1">
            <a:spLocks noGrp="1"/>
          </p:cNvSpPr>
          <p:nvPr>
            <p:ph type="subTitle" idx="1"/>
          </p:nvPr>
        </p:nvSpPr>
        <p:spPr>
          <a:xfrm>
            <a:off x="1531733" y="2325000"/>
            <a:ext cx="2764000" cy="61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0" name="Google Shape;650;p32"/>
          <p:cNvSpPr txBox="1">
            <a:spLocks noGrp="1"/>
          </p:cNvSpPr>
          <p:nvPr>
            <p:ph type="subTitle" idx="2"/>
          </p:nvPr>
        </p:nvSpPr>
        <p:spPr>
          <a:xfrm>
            <a:off x="1445133" y="2859867"/>
            <a:ext cx="29372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1" name="Google Shape;651;p32"/>
          <p:cNvSpPr txBox="1">
            <a:spLocks noGrp="1"/>
          </p:cNvSpPr>
          <p:nvPr>
            <p:ph type="subTitle" idx="3"/>
          </p:nvPr>
        </p:nvSpPr>
        <p:spPr>
          <a:xfrm>
            <a:off x="3122833" y="4555967"/>
            <a:ext cx="2764000" cy="61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2" name="Google Shape;652;p32"/>
          <p:cNvSpPr txBox="1">
            <a:spLocks noGrp="1"/>
          </p:cNvSpPr>
          <p:nvPr>
            <p:ph type="subTitle" idx="4"/>
          </p:nvPr>
        </p:nvSpPr>
        <p:spPr>
          <a:xfrm>
            <a:off x="3036233" y="5090500"/>
            <a:ext cx="29372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3" name="Google Shape;653;p32"/>
          <p:cNvSpPr txBox="1">
            <a:spLocks noGrp="1"/>
          </p:cNvSpPr>
          <p:nvPr>
            <p:ph type="subTitle" idx="5"/>
          </p:nvPr>
        </p:nvSpPr>
        <p:spPr>
          <a:xfrm>
            <a:off x="4713933" y="2325000"/>
            <a:ext cx="2764000" cy="61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4" name="Google Shape;654;p32"/>
          <p:cNvSpPr txBox="1">
            <a:spLocks noGrp="1"/>
          </p:cNvSpPr>
          <p:nvPr>
            <p:ph type="subTitle" idx="6"/>
          </p:nvPr>
        </p:nvSpPr>
        <p:spPr>
          <a:xfrm>
            <a:off x="4627336" y="2859867"/>
            <a:ext cx="29372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5" name="Google Shape;655;p32"/>
          <p:cNvSpPr txBox="1">
            <a:spLocks noGrp="1"/>
          </p:cNvSpPr>
          <p:nvPr>
            <p:ph type="subTitle" idx="7"/>
          </p:nvPr>
        </p:nvSpPr>
        <p:spPr>
          <a:xfrm>
            <a:off x="7896133" y="2325000"/>
            <a:ext cx="2764000" cy="61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6" name="Google Shape;656;p32"/>
          <p:cNvSpPr txBox="1">
            <a:spLocks noGrp="1"/>
          </p:cNvSpPr>
          <p:nvPr>
            <p:ph type="subTitle" idx="8"/>
          </p:nvPr>
        </p:nvSpPr>
        <p:spPr>
          <a:xfrm>
            <a:off x="7809540" y="2859867"/>
            <a:ext cx="29372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7" name="Google Shape;657;p32"/>
          <p:cNvSpPr txBox="1">
            <a:spLocks noGrp="1"/>
          </p:cNvSpPr>
          <p:nvPr>
            <p:ph type="subTitle" idx="9"/>
          </p:nvPr>
        </p:nvSpPr>
        <p:spPr>
          <a:xfrm>
            <a:off x="6305033" y="4555967"/>
            <a:ext cx="2764000" cy="616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8" name="Google Shape;658;p32"/>
          <p:cNvSpPr txBox="1">
            <a:spLocks noGrp="1"/>
          </p:cNvSpPr>
          <p:nvPr>
            <p:ph type="subTitle" idx="13"/>
          </p:nvPr>
        </p:nvSpPr>
        <p:spPr>
          <a:xfrm>
            <a:off x="6218433" y="5090500"/>
            <a:ext cx="2937200" cy="77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9" name="Google Shape;659;p32"/>
          <p:cNvSpPr txBox="1">
            <a:spLocks noGrp="1"/>
          </p:cNvSpPr>
          <p:nvPr>
            <p:ph type="title"/>
          </p:nvPr>
        </p:nvSpPr>
        <p:spPr>
          <a:xfrm>
            <a:off x="955733" y="573383"/>
            <a:ext cx="10280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693926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">
  <p:cSld name="Title and six columns "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712;p33">
            <a:extLst>
              <a:ext uri="{FF2B5EF4-FFF2-40B4-BE49-F238E27FC236}">
                <a16:creationId xmlns:a16="http://schemas.microsoft.com/office/drawing/2014/main" id="{E3EDB423-A0E0-9AC5-592A-5C5E48DAA44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6" y="1"/>
            <a:ext cx="2002367" cy="1022351"/>
            <a:chOff x="7673075" y="0"/>
            <a:chExt cx="1502175" cy="766550"/>
          </a:xfrm>
        </p:grpSpPr>
        <p:sp>
          <p:nvSpPr>
            <p:cNvPr id="3" name="Google Shape;713;p33">
              <a:extLst>
                <a:ext uri="{FF2B5EF4-FFF2-40B4-BE49-F238E27FC236}">
                  <a16:creationId xmlns:a16="http://schemas.microsoft.com/office/drawing/2014/main" id="{902AE900-6A8F-F120-CA8E-A46A2EAAFC8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714;p33">
              <a:extLst>
                <a:ext uri="{FF2B5EF4-FFF2-40B4-BE49-F238E27FC236}">
                  <a16:creationId xmlns:a16="http://schemas.microsoft.com/office/drawing/2014/main" id="{7D4513E0-F31B-1C00-A62A-AA2AB3D7EB0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715;p33">
              <a:extLst>
                <a:ext uri="{FF2B5EF4-FFF2-40B4-BE49-F238E27FC236}">
                  <a16:creationId xmlns:a16="http://schemas.microsoft.com/office/drawing/2014/main" id="{07A04939-92B2-08E6-026C-228883100956}"/>
                </a:ext>
              </a:extLst>
            </p:cNvPr>
            <p:cNvSpPr/>
            <p:nvPr/>
          </p:nvSpPr>
          <p:spPr>
            <a:xfrm rot="10800000" flipH="1">
              <a:off x="8255842" y="0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716;p33">
              <a:extLst>
                <a:ext uri="{FF2B5EF4-FFF2-40B4-BE49-F238E27FC236}">
                  <a16:creationId xmlns:a16="http://schemas.microsoft.com/office/drawing/2014/main" id="{EA874EA9-F0F8-B277-4361-0E971D1F4D1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717;p33">
              <a:extLst>
                <a:ext uri="{FF2B5EF4-FFF2-40B4-BE49-F238E27FC236}">
                  <a16:creationId xmlns:a16="http://schemas.microsoft.com/office/drawing/2014/main" id="{5EA03D58-0F05-DFF7-6D15-B26E7E1782EC}"/>
                </a:ext>
              </a:extLst>
            </p:cNvPr>
            <p:cNvSpPr/>
            <p:nvPr/>
          </p:nvSpPr>
          <p:spPr>
            <a:xfrm rot="10800000" flipH="1">
              <a:off x="7884268" y="0"/>
              <a:ext cx="1290982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" name="Google Shape;718;p33">
            <a:extLst>
              <a:ext uri="{FF2B5EF4-FFF2-40B4-BE49-F238E27FC236}">
                <a16:creationId xmlns:a16="http://schemas.microsoft.com/office/drawing/2014/main" id="{296DB738-3E48-8656-BE94-E73168E95BCB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9" name="Google Shape;719;p33">
              <a:extLst>
                <a:ext uri="{FF2B5EF4-FFF2-40B4-BE49-F238E27FC236}">
                  <a16:creationId xmlns:a16="http://schemas.microsoft.com/office/drawing/2014/main" id="{2EB2D462-A23F-69E4-C79D-DFDFF9035DC6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6" name="Google Shape;720;p33">
                <a:extLst>
                  <a:ext uri="{FF2B5EF4-FFF2-40B4-BE49-F238E27FC236}">
                    <a16:creationId xmlns:a16="http://schemas.microsoft.com/office/drawing/2014/main" id="{E01C42CA-F7EA-F18B-B0C2-B09ECA3AEA4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7" name="Google Shape;721;p33">
                <a:extLst>
                  <a:ext uri="{FF2B5EF4-FFF2-40B4-BE49-F238E27FC236}">
                    <a16:creationId xmlns:a16="http://schemas.microsoft.com/office/drawing/2014/main" id="{05779BA3-B621-44B6-4856-EDFEB9F8A25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8" name="Google Shape;722;p33">
                <a:extLst>
                  <a:ext uri="{FF2B5EF4-FFF2-40B4-BE49-F238E27FC236}">
                    <a16:creationId xmlns:a16="http://schemas.microsoft.com/office/drawing/2014/main" id="{77085CA6-2E4E-340F-90E7-1262F2F81681}"/>
                  </a:ext>
                </a:extLst>
              </p:cNvPr>
              <p:cNvSpPr/>
              <p:nvPr/>
            </p:nvSpPr>
            <p:spPr>
              <a:xfrm rot="10800000" flipH="1">
                <a:off x="8256138" y="-14288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" name="Google Shape;723;p33">
                <a:extLst>
                  <a:ext uri="{FF2B5EF4-FFF2-40B4-BE49-F238E27FC236}">
                    <a16:creationId xmlns:a16="http://schemas.microsoft.com/office/drawing/2014/main" id="{AA563A7C-7D6B-3A36-C596-E84833C5FE7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0" name="Google Shape;724;p33">
                <a:extLst>
                  <a:ext uri="{FF2B5EF4-FFF2-40B4-BE49-F238E27FC236}">
                    <a16:creationId xmlns:a16="http://schemas.microsoft.com/office/drawing/2014/main" id="{16AC28C7-184D-9FEB-7E0A-6F2DFAB4B328}"/>
                  </a:ext>
                </a:extLst>
              </p:cNvPr>
              <p:cNvSpPr/>
              <p:nvPr/>
            </p:nvSpPr>
            <p:spPr>
              <a:xfrm rot="10800000" flipH="1">
                <a:off x="7884683" y="-9525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" name="Google Shape;725;p33">
              <a:extLst>
                <a:ext uri="{FF2B5EF4-FFF2-40B4-BE49-F238E27FC236}">
                  <a16:creationId xmlns:a16="http://schemas.microsoft.com/office/drawing/2014/main" id="{E31C4B08-C5C4-945D-FE24-1E09FAC44E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11" name="Google Shape;726;p33">
                <a:extLst>
                  <a:ext uri="{FF2B5EF4-FFF2-40B4-BE49-F238E27FC236}">
                    <a16:creationId xmlns:a16="http://schemas.microsoft.com/office/drawing/2014/main" id="{B3C4D566-E6BF-5156-E6FB-3975D42DD5F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727;p33">
                <a:extLst>
                  <a:ext uri="{FF2B5EF4-FFF2-40B4-BE49-F238E27FC236}">
                    <a16:creationId xmlns:a16="http://schemas.microsoft.com/office/drawing/2014/main" id="{E6ED2C62-6EC3-4128-5FF2-46752CF3B91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3" name="Google Shape;728;p33">
                <a:extLst>
                  <a:ext uri="{FF2B5EF4-FFF2-40B4-BE49-F238E27FC236}">
                    <a16:creationId xmlns:a16="http://schemas.microsoft.com/office/drawing/2014/main" id="{692A1C1E-4DF7-D58E-E0BE-F0968E59E729}"/>
                  </a:ext>
                </a:extLst>
              </p:cNvPr>
              <p:cNvSpPr/>
              <p:nvPr/>
            </p:nvSpPr>
            <p:spPr>
              <a:xfrm rot="10800000" flipH="1">
                <a:off x="8260900" y="4762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" name="Google Shape;729;p33">
                <a:extLst>
                  <a:ext uri="{FF2B5EF4-FFF2-40B4-BE49-F238E27FC236}">
                    <a16:creationId xmlns:a16="http://schemas.microsoft.com/office/drawing/2014/main" id="{1AF488CD-D975-F439-1A04-7AF2D4EBA44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5" name="Google Shape;730;p33">
                <a:extLst>
                  <a:ext uri="{FF2B5EF4-FFF2-40B4-BE49-F238E27FC236}">
                    <a16:creationId xmlns:a16="http://schemas.microsoft.com/office/drawing/2014/main" id="{BDBA66AF-1881-EAEA-3D12-5B22D931A933}"/>
                  </a:ext>
                </a:extLst>
              </p:cNvPr>
              <p:cNvSpPr/>
              <p:nvPr/>
            </p:nvSpPr>
            <p:spPr>
              <a:xfrm rot="10800000" flipH="1">
                <a:off x="7889445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1" name="Google Shape;731;p33">
            <a:extLst>
              <a:ext uri="{FF2B5EF4-FFF2-40B4-BE49-F238E27FC236}">
                <a16:creationId xmlns:a16="http://schemas.microsoft.com/office/drawing/2014/main" id="{AAE92D65-D8EB-6C40-4BE5-696E3FB6DCF7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9" name="Google Shape;699;p33"/>
          <p:cNvSpPr txBox="1">
            <a:spLocks noGrp="1"/>
          </p:cNvSpPr>
          <p:nvPr>
            <p:ph type="title"/>
          </p:nvPr>
        </p:nvSpPr>
        <p:spPr>
          <a:xfrm>
            <a:off x="1042000" y="583300"/>
            <a:ext cx="10108000" cy="77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00" name="Google Shape;700;p33"/>
          <p:cNvSpPr txBox="1">
            <a:spLocks noGrp="1"/>
          </p:cNvSpPr>
          <p:nvPr>
            <p:ph type="subTitle" idx="1"/>
          </p:nvPr>
        </p:nvSpPr>
        <p:spPr>
          <a:xfrm>
            <a:off x="4970400" y="2330651"/>
            <a:ext cx="2251200" cy="61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1" name="Google Shape;701;p33"/>
          <p:cNvSpPr txBox="1">
            <a:spLocks noGrp="1"/>
          </p:cNvSpPr>
          <p:nvPr>
            <p:ph type="subTitle" idx="2"/>
          </p:nvPr>
        </p:nvSpPr>
        <p:spPr>
          <a:xfrm>
            <a:off x="4663207" y="2864417"/>
            <a:ext cx="2865600" cy="80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2" name="Google Shape;702;p33"/>
          <p:cNvSpPr txBox="1">
            <a:spLocks noGrp="1"/>
          </p:cNvSpPr>
          <p:nvPr>
            <p:ph type="subTitle" idx="3"/>
          </p:nvPr>
        </p:nvSpPr>
        <p:spPr>
          <a:xfrm>
            <a:off x="4970400" y="4670509"/>
            <a:ext cx="2251200" cy="605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3" name="Google Shape;703;p33"/>
          <p:cNvSpPr txBox="1">
            <a:spLocks noGrp="1"/>
          </p:cNvSpPr>
          <p:nvPr>
            <p:ph type="subTitle" idx="4"/>
          </p:nvPr>
        </p:nvSpPr>
        <p:spPr>
          <a:xfrm>
            <a:off x="4663200" y="5194300"/>
            <a:ext cx="2865600" cy="80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4" name="Google Shape;704;p33"/>
          <p:cNvSpPr txBox="1">
            <a:spLocks noGrp="1"/>
          </p:cNvSpPr>
          <p:nvPr>
            <p:ph type="subTitle" idx="5"/>
          </p:nvPr>
        </p:nvSpPr>
        <p:spPr>
          <a:xfrm>
            <a:off x="8460641" y="2331729"/>
            <a:ext cx="2251200" cy="61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5" name="Google Shape;705;p33"/>
          <p:cNvSpPr txBox="1">
            <a:spLocks noGrp="1"/>
          </p:cNvSpPr>
          <p:nvPr>
            <p:ph type="subTitle" idx="6"/>
          </p:nvPr>
        </p:nvSpPr>
        <p:spPr>
          <a:xfrm>
            <a:off x="8153445" y="2864417"/>
            <a:ext cx="2865600" cy="80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6" name="Google Shape;706;p33"/>
          <p:cNvSpPr txBox="1">
            <a:spLocks noGrp="1"/>
          </p:cNvSpPr>
          <p:nvPr>
            <p:ph type="subTitle" idx="7"/>
          </p:nvPr>
        </p:nvSpPr>
        <p:spPr>
          <a:xfrm>
            <a:off x="8460641" y="4670108"/>
            <a:ext cx="2251200" cy="605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7" name="Google Shape;707;p33"/>
          <p:cNvSpPr txBox="1">
            <a:spLocks noGrp="1"/>
          </p:cNvSpPr>
          <p:nvPr>
            <p:ph type="subTitle" idx="8"/>
          </p:nvPr>
        </p:nvSpPr>
        <p:spPr>
          <a:xfrm>
            <a:off x="8153428" y="5194299"/>
            <a:ext cx="2865600" cy="80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8" name="Google Shape;708;p33"/>
          <p:cNvSpPr txBox="1">
            <a:spLocks noGrp="1"/>
          </p:cNvSpPr>
          <p:nvPr>
            <p:ph type="subTitle" idx="9"/>
          </p:nvPr>
        </p:nvSpPr>
        <p:spPr>
          <a:xfrm>
            <a:off x="1480159" y="2330651"/>
            <a:ext cx="2251200" cy="61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9" name="Google Shape;709;p33"/>
          <p:cNvSpPr txBox="1">
            <a:spLocks noGrp="1"/>
          </p:cNvSpPr>
          <p:nvPr>
            <p:ph type="subTitle" idx="13"/>
          </p:nvPr>
        </p:nvSpPr>
        <p:spPr>
          <a:xfrm>
            <a:off x="1172968" y="2864417"/>
            <a:ext cx="2865600" cy="80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0" name="Google Shape;710;p33"/>
          <p:cNvSpPr txBox="1">
            <a:spLocks noGrp="1"/>
          </p:cNvSpPr>
          <p:nvPr>
            <p:ph type="subTitle" idx="14"/>
          </p:nvPr>
        </p:nvSpPr>
        <p:spPr>
          <a:xfrm>
            <a:off x="1480159" y="4662367"/>
            <a:ext cx="2251200" cy="605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933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1" name="Google Shape;711;p33"/>
          <p:cNvSpPr txBox="1">
            <a:spLocks noGrp="1"/>
          </p:cNvSpPr>
          <p:nvPr>
            <p:ph type="subTitle" idx="15"/>
          </p:nvPr>
        </p:nvSpPr>
        <p:spPr>
          <a:xfrm>
            <a:off x="1172951" y="5194300"/>
            <a:ext cx="2865600" cy="80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99245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35;p34">
            <a:extLst>
              <a:ext uri="{FF2B5EF4-FFF2-40B4-BE49-F238E27FC236}">
                <a16:creationId xmlns:a16="http://schemas.microsoft.com/office/drawing/2014/main" id="{A48A0442-A2AD-E199-34D6-18C46ABBE465}"/>
              </a:ext>
            </a:extLst>
          </p:cNvPr>
          <p:cNvSpPr txBox="1"/>
          <p:nvPr/>
        </p:nvSpPr>
        <p:spPr>
          <a:xfrm>
            <a:off x="1049867" y="4457700"/>
            <a:ext cx="5130800" cy="941917"/>
          </a:xfrm>
          <a:prstGeom prst="rect">
            <a:avLst/>
          </a:prstGeom>
          <a:noFill/>
          <a:ln>
            <a:noFill/>
          </a:ln>
        </p:spPr>
        <p:txBody>
          <a:bodyPr lIns="121900" tIns="121900" rIns="121900" bIns="121900" anchor="b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ea typeface="맑은 고딕" panose="020B0503020000020004" pitchFamily="50" charset="-127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ko-KR" altLang="ko-KR" sz="1600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</a:rPr>
              <a:t>CREDITS: This presentation template was created by </a:t>
            </a:r>
            <a:r>
              <a:rPr lang="ko-KR" altLang="ko-KR" sz="1600" b="1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  <a:hlinkClick r:id="rId2"/>
              </a:rPr>
              <a:t>Slidesgo</a:t>
            </a:r>
            <a:r>
              <a:rPr lang="ko-KR" altLang="ko-KR" sz="1600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</a:rPr>
              <a:t>, including icons by </a:t>
            </a:r>
            <a:r>
              <a:rPr lang="ko-KR" altLang="ko-KR" sz="1600" b="1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  <a:hlinkClick r:id="rId3"/>
              </a:rPr>
              <a:t>Flaticon</a:t>
            </a:r>
            <a:r>
              <a:rPr lang="ko-KR" altLang="ko-KR" sz="1600" b="1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</a:rPr>
              <a:t>,</a:t>
            </a:r>
            <a:r>
              <a:rPr lang="ko-KR" altLang="ko-KR" sz="1600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</a:rPr>
              <a:t> and infographics &amp; images by </a:t>
            </a:r>
            <a:r>
              <a:rPr lang="ko-KR" altLang="ko-KR" sz="1600" b="1">
                <a:solidFill>
                  <a:srgbClr val="1A1A1A"/>
                </a:solidFill>
                <a:latin typeface="Inter" charset="0"/>
                <a:ea typeface="굴림" panose="020B0600000101010101" pitchFamily="50" charset="-127"/>
                <a:cs typeface="Inter" charset="0"/>
                <a:sym typeface="Inter" charset="0"/>
                <a:hlinkClick r:id="rId4"/>
              </a:rPr>
              <a:t>Freepik</a:t>
            </a:r>
            <a:endParaRPr lang="ko-KR" altLang="ko-KR" sz="1600" b="1">
              <a:solidFill>
                <a:srgbClr val="1A1A1A"/>
              </a:solidFill>
              <a:latin typeface="Inter" charset="0"/>
              <a:ea typeface="굴림" panose="020B0600000101010101" pitchFamily="50" charset="-127"/>
              <a:cs typeface="Inter" charset="0"/>
              <a:sym typeface="Inter" charset="0"/>
            </a:endParaRPr>
          </a:p>
        </p:txBody>
      </p:sp>
      <p:grpSp>
        <p:nvGrpSpPr>
          <p:cNvPr id="3" name="Google Shape;736;p34">
            <a:extLst>
              <a:ext uri="{FF2B5EF4-FFF2-40B4-BE49-F238E27FC236}">
                <a16:creationId xmlns:a16="http://schemas.microsoft.com/office/drawing/2014/main" id="{1EB4A5E0-44FA-A7D0-D542-6A1CD328861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1" y="1"/>
            <a:ext cx="2002367" cy="1022351"/>
            <a:chOff x="7673075" y="0"/>
            <a:chExt cx="1502175" cy="766550"/>
          </a:xfrm>
        </p:grpSpPr>
        <p:sp>
          <p:nvSpPr>
            <p:cNvPr id="4" name="Google Shape;737;p34">
              <a:extLst>
                <a:ext uri="{FF2B5EF4-FFF2-40B4-BE49-F238E27FC236}">
                  <a16:creationId xmlns:a16="http://schemas.microsoft.com/office/drawing/2014/main" id="{6CC6A17E-477C-A3B0-5550-A4EDC34DEC5C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738;p34">
              <a:extLst>
                <a:ext uri="{FF2B5EF4-FFF2-40B4-BE49-F238E27FC236}">
                  <a16:creationId xmlns:a16="http://schemas.microsoft.com/office/drawing/2014/main" id="{7713B2E0-6E37-1213-720F-F9D61374D86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6" name="Google Shape;739;p34">
              <a:extLst>
                <a:ext uri="{FF2B5EF4-FFF2-40B4-BE49-F238E27FC236}">
                  <a16:creationId xmlns:a16="http://schemas.microsoft.com/office/drawing/2014/main" id="{7031E785-CD91-E318-01B2-95005D3DD539}"/>
                </a:ext>
              </a:extLst>
            </p:cNvPr>
            <p:cNvSpPr/>
            <p:nvPr/>
          </p:nvSpPr>
          <p:spPr>
            <a:xfrm rot="10800000" flipH="1">
              <a:off x="8255842" y="0"/>
              <a:ext cx="919408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740;p34">
              <a:extLst>
                <a:ext uri="{FF2B5EF4-FFF2-40B4-BE49-F238E27FC236}">
                  <a16:creationId xmlns:a16="http://schemas.microsoft.com/office/drawing/2014/main" id="{7D043332-8B10-5E39-98AF-C9149F50B93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8" name="Google Shape;741;p34">
              <a:extLst>
                <a:ext uri="{FF2B5EF4-FFF2-40B4-BE49-F238E27FC236}">
                  <a16:creationId xmlns:a16="http://schemas.microsoft.com/office/drawing/2014/main" id="{9657E418-50F9-0C4A-0D59-84016C162F2D}"/>
                </a:ext>
              </a:extLst>
            </p:cNvPr>
            <p:cNvSpPr/>
            <p:nvPr/>
          </p:nvSpPr>
          <p:spPr>
            <a:xfrm rot="10800000" flipH="1">
              <a:off x="7884268" y="0"/>
              <a:ext cx="1290982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" name="Google Shape;742;p34">
            <a:extLst>
              <a:ext uri="{FF2B5EF4-FFF2-40B4-BE49-F238E27FC236}">
                <a16:creationId xmlns:a16="http://schemas.microsoft.com/office/drawing/2014/main" id="{B0600C3A-CD2F-6826-1360-B2D61BDF37B4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0" name="Google Shape;743;p34">
              <a:extLst>
                <a:ext uri="{FF2B5EF4-FFF2-40B4-BE49-F238E27FC236}">
                  <a16:creationId xmlns:a16="http://schemas.microsoft.com/office/drawing/2014/main" id="{898FE648-95A0-7C92-F91E-8841C5DBF8BF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744;p34">
              <a:extLst>
                <a:ext uri="{FF2B5EF4-FFF2-40B4-BE49-F238E27FC236}">
                  <a16:creationId xmlns:a16="http://schemas.microsoft.com/office/drawing/2014/main" id="{820247BE-3E79-3594-8176-24EE1E540B4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2" name="Google Shape;745;p34">
              <a:extLst>
                <a:ext uri="{FF2B5EF4-FFF2-40B4-BE49-F238E27FC236}">
                  <a16:creationId xmlns:a16="http://schemas.microsoft.com/office/drawing/2014/main" id="{0A3E6226-6EE2-D269-28F4-A5CF32220F88}"/>
                </a:ext>
              </a:extLst>
            </p:cNvPr>
            <p:cNvSpPr/>
            <p:nvPr/>
          </p:nvSpPr>
          <p:spPr>
            <a:xfrm rot="10800000" flipH="1">
              <a:off x="8260606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746;p34">
              <a:extLst>
                <a:ext uri="{FF2B5EF4-FFF2-40B4-BE49-F238E27FC236}">
                  <a16:creationId xmlns:a16="http://schemas.microsoft.com/office/drawing/2014/main" id="{7BC74C77-B25C-74B7-A5B3-4BD913B1695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4" name="Google Shape;747;p34">
              <a:extLst>
                <a:ext uri="{FF2B5EF4-FFF2-40B4-BE49-F238E27FC236}">
                  <a16:creationId xmlns:a16="http://schemas.microsoft.com/office/drawing/2014/main" id="{31C457B8-75C3-742A-A64B-E9A853F78CD2}"/>
                </a:ext>
              </a:extLst>
            </p:cNvPr>
            <p:cNvSpPr/>
            <p:nvPr/>
          </p:nvSpPr>
          <p:spPr>
            <a:xfrm rot="10800000" flipH="1">
              <a:off x="7889033" y="-4762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oogle Shape;748;p34">
            <a:extLst>
              <a:ext uri="{FF2B5EF4-FFF2-40B4-BE49-F238E27FC236}">
                <a16:creationId xmlns:a16="http://schemas.microsoft.com/office/drawing/2014/main" id="{F593BC13-38F4-F822-8658-DFAF276A107F}"/>
              </a:ext>
            </a:extLst>
          </p:cNvPr>
          <p:cNvGrpSpPr>
            <a:grpSpLocks/>
          </p:cNvGrpSpPr>
          <p:nvPr/>
        </p:nvGrpSpPr>
        <p:grpSpPr bwMode="auto">
          <a:xfrm>
            <a:off x="10189634" y="1"/>
            <a:ext cx="2002367" cy="1022351"/>
            <a:chOff x="7673075" y="0"/>
            <a:chExt cx="1502175" cy="766550"/>
          </a:xfrm>
        </p:grpSpPr>
        <p:sp>
          <p:nvSpPr>
            <p:cNvPr id="16" name="Google Shape;749;p34">
              <a:extLst>
                <a:ext uri="{FF2B5EF4-FFF2-40B4-BE49-F238E27FC236}">
                  <a16:creationId xmlns:a16="http://schemas.microsoft.com/office/drawing/2014/main" id="{3307C0AE-D8E1-211B-9ABE-05A1F928FEAB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37537500 w 60087"/>
                <a:gd name="T1" fmla="*/ 625 h 30655"/>
                <a:gd name="T2" fmla="*/ 34773750 w 60087"/>
                <a:gd name="T3" fmla="*/ 1636250 h 30655"/>
                <a:gd name="T4" fmla="*/ 17827500 w 60087"/>
                <a:gd name="T5" fmla="*/ 8658125 h 30655"/>
                <a:gd name="T6" fmla="*/ 0 w 60087"/>
                <a:gd name="T7" fmla="*/ 19159375 h 30655"/>
                <a:gd name="T8" fmla="*/ 5268750 w 60087"/>
                <a:gd name="T9" fmla="*/ 19159375 h 30655"/>
                <a:gd name="T10" fmla="*/ 19990625 w 60087"/>
                <a:gd name="T11" fmla="*/ 11235625 h 30655"/>
                <a:gd name="T12" fmla="*/ 36539375 w 60087"/>
                <a:gd name="T13" fmla="*/ 4120625 h 30655"/>
                <a:gd name="T14" fmla="*/ 37553750 w 60087"/>
                <a:gd name="T15" fmla="*/ 3543750 h 30655"/>
                <a:gd name="T16" fmla="*/ 37537500 w 60087"/>
                <a:gd name="T17" fmla="*/ 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750;p34">
              <a:extLst>
                <a:ext uri="{FF2B5EF4-FFF2-40B4-BE49-F238E27FC236}">
                  <a16:creationId xmlns:a16="http://schemas.microsoft.com/office/drawing/2014/main" id="{95C732B0-8615-5975-5A62-F3D6BA632B5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17311875 w 27699"/>
                <a:gd name="T1" fmla="*/ 0 h 11529"/>
                <a:gd name="T2" fmla="*/ 3024375 w 27699"/>
                <a:gd name="T3" fmla="*/ 5914375 h 11529"/>
                <a:gd name="T4" fmla="*/ 0 w 27699"/>
                <a:gd name="T5" fmla="*/ 7205000 h 11529"/>
                <a:gd name="T6" fmla="*/ 6604375 w 27699"/>
                <a:gd name="T7" fmla="*/ 7205000 h 11529"/>
                <a:gd name="T8" fmla="*/ 17311875 w 27699"/>
                <a:gd name="T9" fmla="*/ 2861875 h 11529"/>
                <a:gd name="T10" fmla="*/ 17311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8" name="Google Shape;751;p34">
              <a:extLst>
                <a:ext uri="{FF2B5EF4-FFF2-40B4-BE49-F238E27FC236}">
                  <a16:creationId xmlns:a16="http://schemas.microsoft.com/office/drawing/2014/main" id="{31CD66DC-04EE-F360-EB13-37C0DF373D9D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752;p34">
              <a:extLst>
                <a:ext uri="{FF2B5EF4-FFF2-40B4-BE49-F238E27FC236}">
                  <a16:creationId xmlns:a16="http://schemas.microsoft.com/office/drawing/2014/main" id="{CD8DAB45-2614-E74F-46D9-3C35312292F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27751875 w 44403"/>
                <a:gd name="T1" fmla="*/ 0 h 21023"/>
                <a:gd name="T2" fmla="*/ 24849375 w 44403"/>
                <a:gd name="T3" fmla="*/ 1656250 h 21023"/>
                <a:gd name="T4" fmla="*/ 10460625 w 44403"/>
                <a:gd name="T5" fmla="*/ 7618750 h 21023"/>
                <a:gd name="T6" fmla="*/ 625 w 44403"/>
                <a:gd name="T7" fmla="*/ 13139375 h 21023"/>
                <a:gd name="T8" fmla="*/ 4778125 w 44403"/>
                <a:gd name="T9" fmla="*/ 13139375 h 21023"/>
                <a:gd name="T10" fmla="*/ 11962500 w 44403"/>
                <a:gd name="T11" fmla="*/ 9733750 h 21023"/>
                <a:gd name="T12" fmla="*/ 26351250 w 44403"/>
                <a:gd name="T13" fmla="*/ 3775000 h 21023"/>
                <a:gd name="T14" fmla="*/ 27751875 w 44403"/>
                <a:gd name="T15" fmla="*/ 3007500 h 21023"/>
                <a:gd name="T16" fmla="*/ 27751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0" name="Google Shape;753;p34">
              <a:extLst>
                <a:ext uri="{FF2B5EF4-FFF2-40B4-BE49-F238E27FC236}">
                  <a16:creationId xmlns:a16="http://schemas.microsoft.com/office/drawing/2014/main" id="{928650C9-309C-5E10-0E1E-C287ED00AB13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33" name="Google Shape;733;p34"/>
          <p:cNvSpPr txBox="1">
            <a:spLocks noGrp="1"/>
          </p:cNvSpPr>
          <p:nvPr>
            <p:ph type="ctrTitle"/>
          </p:nvPr>
        </p:nvSpPr>
        <p:spPr>
          <a:xfrm>
            <a:off x="322884" y="979185"/>
            <a:ext cx="6586800" cy="97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8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734" name="Google Shape;734;p34"/>
          <p:cNvSpPr txBox="1">
            <a:spLocks noGrp="1"/>
          </p:cNvSpPr>
          <p:nvPr>
            <p:ph type="subTitle" idx="1"/>
          </p:nvPr>
        </p:nvSpPr>
        <p:spPr>
          <a:xfrm>
            <a:off x="1295684" y="3045287"/>
            <a:ext cx="4641200" cy="1364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3598902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755;p35">
            <a:extLst>
              <a:ext uri="{FF2B5EF4-FFF2-40B4-BE49-F238E27FC236}">
                <a16:creationId xmlns:a16="http://schemas.microsoft.com/office/drawing/2014/main" id="{8D14950E-9269-DB3D-F2E5-7ED79DC9BEDF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756;p35">
              <a:extLst>
                <a:ext uri="{FF2B5EF4-FFF2-40B4-BE49-F238E27FC236}">
                  <a16:creationId xmlns:a16="http://schemas.microsoft.com/office/drawing/2014/main" id="{970685E3-04C4-2287-6ED4-3B48634B2262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757;p35">
                <a:extLst>
                  <a:ext uri="{FF2B5EF4-FFF2-40B4-BE49-F238E27FC236}">
                    <a16:creationId xmlns:a16="http://schemas.microsoft.com/office/drawing/2014/main" id="{6AB6EA34-BCCE-9AE8-44F3-200CE65C3A4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758;p35">
                <a:extLst>
                  <a:ext uri="{FF2B5EF4-FFF2-40B4-BE49-F238E27FC236}">
                    <a16:creationId xmlns:a16="http://schemas.microsoft.com/office/drawing/2014/main" id="{B59ED201-A4E9-2EE8-B58C-6379B82179D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759;p35">
                <a:extLst>
                  <a:ext uri="{FF2B5EF4-FFF2-40B4-BE49-F238E27FC236}">
                    <a16:creationId xmlns:a16="http://schemas.microsoft.com/office/drawing/2014/main" id="{55F9D392-DFAC-EC9C-08B8-FDA5DE17ED96}"/>
                  </a:ext>
                </a:extLst>
              </p:cNvPr>
              <p:cNvSpPr/>
              <p:nvPr/>
            </p:nvSpPr>
            <p:spPr>
              <a:xfrm rot="10800000" flipH="1">
                <a:off x="8260900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760;p35">
                <a:extLst>
                  <a:ext uri="{FF2B5EF4-FFF2-40B4-BE49-F238E27FC236}">
                    <a16:creationId xmlns:a16="http://schemas.microsoft.com/office/drawing/2014/main" id="{479333CB-B814-C65B-4F6B-C97B3B19F6D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761;p35">
                <a:extLst>
                  <a:ext uri="{FF2B5EF4-FFF2-40B4-BE49-F238E27FC236}">
                    <a16:creationId xmlns:a16="http://schemas.microsoft.com/office/drawing/2014/main" id="{69571D97-D674-0BBD-9E3E-755E71533C82}"/>
                  </a:ext>
                </a:extLst>
              </p:cNvPr>
              <p:cNvSpPr/>
              <p:nvPr/>
            </p:nvSpPr>
            <p:spPr>
              <a:xfrm rot="10800000" flipH="1">
                <a:off x="7889445" y="-4763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762;p35">
              <a:extLst>
                <a:ext uri="{FF2B5EF4-FFF2-40B4-BE49-F238E27FC236}">
                  <a16:creationId xmlns:a16="http://schemas.microsoft.com/office/drawing/2014/main" id="{522B84AE-FD77-0F3B-7AA2-C0C04DE3234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763;p35">
                <a:extLst>
                  <a:ext uri="{FF2B5EF4-FFF2-40B4-BE49-F238E27FC236}">
                    <a16:creationId xmlns:a16="http://schemas.microsoft.com/office/drawing/2014/main" id="{DEED03B1-3BF3-8785-782E-DE259EEC7DD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764;p35">
                <a:extLst>
                  <a:ext uri="{FF2B5EF4-FFF2-40B4-BE49-F238E27FC236}">
                    <a16:creationId xmlns:a16="http://schemas.microsoft.com/office/drawing/2014/main" id="{1D3BF920-A11D-0492-B077-73F4CF0440B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765;p35">
                <a:extLst>
                  <a:ext uri="{FF2B5EF4-FFF2-40B4-BE49-F238E27FC236}">
                    <a16:creationId xmlns:a16="http://schemas.microsoft.com/office/drawing/2014/main" id="{AAB5E61D-5883-CA8D-668B-3C98B52F0370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766;p35">
                <a:extLst>
                  <a:ext uri="{FF2B5EF4-FFF2-40B4-BE49-F238E27FC236}">
                    <a16:creationId xmlns:a16="http://schemas.microsoft.com/office/drawing/2014/main" id="{D0A3BDCA-FB23-014F-3135-980ABB8E9E7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767;p35">
                <a:extLst>
                  <a:ext uri="{FF2B5EF4-FFF2-40B4-BE49-F238E27FC236}">
                    <a16:creationId xmlns:a16="http://schemas.microsoft.com/office/drawing/2014/main" id="{2ABD2AD3-5F09-C3B2-D310-7BB1F9E5C3EC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768;p35">
            <a:extLst>
              <a:ext uri="{FF2B5EF4-FFF2-40B4-BE49-F238E27FC236}">
                <a16:creationId xmlns:a16="http://schemas.microsoft.com/office/drawing/2014/main" id="{5CF8D5E9-FE36-362D-E624-B3E16A1DB8D8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670221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770;p36">
            <a:extLst>
              <a:ext uri="{FF2B5EF4-FFF2-40B4-BE49-F238E27FC236}">
                <a16:creationId xmlns:a16="http://schemas.microsoft.com/office/drawing/2014/main" id="{5B95325E-4866-E97B-E041-3D94E873C6D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771;p36">
              <a:extLst>
                <a:ext uri="{FF2B5EF4-FFF2-40B4-BE49-F238E27FC236}">
                  <a16:creationId xmlns:a16="http://schemas.microsoft.com/office/drawing/2014/main" id="{227526D3-3F09-879A-043A-44E2DB226D6B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772;p36">
                <a:extLst>
                  <a:ext uri="{FF2B5EF4-FFF2-40B4-BE49-F238E27FC236}">
                    <a16:creationId xmlns:a16="http://schemas.microsoft.com/office/drawing/2014/main" id="{C3F550F1-90B2-C9A2-C53B-FCA828E6BF5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773;p36">
                <a:extLst>
                  <a:ext uri="{FF2B5EF4-FFF2-40B4-BE49-F238E27FC236}">
                    <a16:creationId xmlns:a16="http://schemas.microsoft.com/office/drawing/2014/main" id="{55929794-067A-D6C7-7AC7-29BCA2832D1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774;p36">
                <a:extLst>
                  <a:ext uri="{FF2B5EF4-FFF2-40B4-BE49-F238E27FC236}">
                    <a16:creationId xmlns:a16="http://schemas.microsoft.com/office/drawing/2014/main" id="{5722A110-30D2-4DDC-C83D-BA2A68DACCB5}"/>
                  </a:ext>
                </a:extLst>
              </p:cNvPr>
              <p:cNvSpPr/>
              <p:nvPr/>
            </p:nvSpPr>
            <p:spPr>
              <a:xfrm rot="10800000" flipH="1">
                <a:off x="8251375" y="4762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775;p36">
                <a:extLst>
                  <a:ext uri="{FF2B5EF4-FFF2-40B4-BE49-F238E27FC236}">
                    <a16:creationId xmlns:a16="http://schemas.microsoft.com/office/drawing/2014/main" id="{5345B6B9-BCC1-743B-92A1-969886B11D3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776;p36">
                <a:extLst>
                  <a:ext uri="{FF2B5EF4-FFF2-40B4-BE49-F238E27FC236}">
                    <a16:creationId xmlns:a16="http://schemas.microsoft.com/office/drawing/2014/main" id="{4785CC40-1BCE-9FD2-A2F1-CBED5F4FE0FB}"/>
                  </a:ext>
                </a:extLst>
              </p:cNvPr>
              <p:cNvSpPr/>
              <p:nvPr/>
            </p:nvSpPr>
            <p:spPr>
              <a:xfrm rot="10800000" flipH="1">
                <a:off x="7879921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777;p36">
              <a:extLst>
                <a:ext uri="{FF2B5EF4-FFF2-40B4-BE49-F238E27FC236}">
                  <a16:creationId xmlns:a16="http://schemas.microsoft.com/office/drawing/2014/main" id="{068A8474-720B-A276-E6ED-90BE5A405D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778;p36">
                <a:extLst>
                  <a:ext uri="{FF2B5EF4-FFF2-40B4-BE49-F238E27FC236}">
                    <a16:creationId xmlns:a16="http://schemas.microsoft.com/office/drawing/2014/main" id="{5184F9DC-7852-C409-1733-E6D7BCAD27F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779;p36">
                <a:extLst>
                  <a:ext uri="{FF2B5EF4-FFF2-40B4-BE49-F238E27FC236}">
                    <a16:creationId xmlns:a16="http://schemas.microsoft.com/office/drawing/2014/main" id="{530F6E67-D635-A7E2-1A87-51E9BD3045B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780;p36">
                <a:extLst>
                  <a:ext uri="{FF2B5EF4-FFF2-40B4-BE49-F238E27FC236}">
                    <a16:creationId xmlns:a16="http://schemas.microsoft.com/office/drawing/2014/main" id="{8819472A-4EA0-151B-0B3F-EF2721E0E38F}"/>
                  </a:ext>
                </a:extLst>
              </p:cNvPr>
              <p:cNvSpPr/>
              <p:nvPr/>
            </p:nvSpPr>
            <p:spPr>
              <a:xfrm rot="10800000" flipH="1">
                <a:off x="8256137" y="0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781;p36">
                <a:extLst>
                  <a:ext uri="{FF2B5EF4-FFF2-40B4-BE49-F238E27FC236}">
                    <a16:creationId xmlns:a16="http://schemas.microsoft.com/office/drawing/2014/main" id="{61BFEAF2-F208-B06F-F306-A3B66B63969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782;p36">
                <a:extLst>
                  <a:ext uri="{FF2B5EF4-FFF2-40B4-BE49-F238E27FC236}">
                    <a16:creationId xmlns:a16="http://schemas.microsoft.com/office/drawing/2014/main" id="{50F2B6C8-C2EA-C9E1-8371-30F40DB643D4}"/>
                  </a:ext>
                </a:extLst>
              </p:cNvPr>
              <p:cNvSpPr/>
              <p:nvPr/>
            </p:nvSpPr>
            <p:spPr>
              <a:xfrm rot="10800000" flipH="1">
                <a:off x="7884682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783;p36">
            <a:extLst>
              <a:ext uri="{FF2B5EF4-FFF2-40B4-BE49-F238E27FC236}">
                <a16:creationId xmlns:a16="http://schemas.microsoft.com/office/drawing/2014/main" id="{92A6340E-2D17-A4D2-959D-AD055E186F7D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20891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785;p37">
            <a:extLst>
              <a:ext uri="{FF2B5EF4-FFF2-40B4-BE49-F238E27FC236}">
                <a16:creationId xmlns:a16="http://schemas.microsoft.com/office/drawing/2014/main" id="{915C25DD-B93A-182C-B51E-F43861C08519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786;p37">
              <a:extLst>
                <a:ext uri="{FF2B5EF4-FFF2-40B4-BE49-F238E27FC236}">
                  <a16:creationId xmlns:a16="http://schemas.microsoft.com/office/drawing/2014/main" id="{1F8225DE-37CA-7F39-DF06-ECD302798134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787;p37">
                <a:extLst>
                  <a:ext uri="{FF2B5EF4-FFF2-40B4-BE49-F238E27FC236}">
                    <a16:creationId xmlns:a16="http://schemas.microsoft.com/office/drawing/2014/main" id="{2E96FDE1-829D-0FC4-EBCB-EB0383F58E4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788;p37">
                <a:extLst>
                  <a:ext uri="{FF2B5EF4-FFF2-40B4-BE49-F238E27FC236}">
                    <a16:creationId xmlns:a16="http://schemas.microsoft.com/office/drawing/2014/main" id="{590CC36C-7FF6-1486-DFA4-A1CAE3D8276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789;p37">
                <a:extLst>
                  <a:ext uri="{FF2B5EF4-FFF2-40B4-BE49-F238E27FC236}">
                    <a16:creationId xmlns:a16="http://schemas.microsoft.com/office/drawing/2014/main" id="{6FE1F025-BF2A-44DC-DD92-A505E8A61E73}"/>
                  </a:ext>
                </a:extLst>
              </p:cNvPr>
              <p:cNvSpPr/>
              <p:nvPr/>
            </p:nvSpPr>
            <p:spPr>
              <a:xfrm rot="10800000" flipH="1">
                <a:off x="8260900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790;p37">
                <a:extLst>
                  <a:ext uri="{FF2B5EF4-FFF2-40B4-BE49-F238E27FC236}">
                    <a16:creationId xmlns:a16="http://schemas.microsoft.com/office/drawing/2014/main" id="{DDDBA0C0-79D0-1E45-9231-7FD7C4DD177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791;p37">
                <a:extLst>
                  <a:ext uri="{FF2B5EF4-FFF2-40B4-BE49-F238E27FC236}">
                    <a16:creationId xmlns:a16="http://schemas.microsoft.com/office/drawing/2014/main" id="{838C134C-67AA-D967-912A-0C83DB1B229E}"/>
                  </a:ext>
                </a:extLst>
              </p:cNvPr>
              <p:cNvSpPr/>
              <p:nvPr/>
            </p:nvSpPr>
            <p:spPr>
              <a:xfrm rot="10800000" flipH="1">
                <a:off x="7889445" y="-4763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792;p37">
              <a:extLst>
                <a:ext uri="{FF2B5EF4-FFF2-40B4-BE49-F238E27FC236}">
                  <a16:creationId xmlns:a16="http://schemas.microsoft.com/office/drawing/2014/main" id="{AA82DF7D-CAF8-D44E-70B8-24399A25E4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793;p37">
                <a:extLst>
                  <a:ext uri="{FF2B5EF4-FFF2-40B4-BE49-F238E27FC236}">
                    <a16:creationId xmlns:a16="http://schemas.microsoft.com/office/drawing/2014/main" id="{7D428A9D-C6C4-67B6-AF33-FEF74006063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794;p37">
                <a:extLst>
                  <a:ext uri="{FF2B5EF4-FFF2-40B4-BE49-F238E27FC236}">
                    <a16:creationId xmlns:a16="http://schemas.microsoft.com/office/drawing/2014/main" id="{945DED4D-1CBB-7736-E22F-AE45598C551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795;p37">
                <a:extLst>
                  <a:ext uri="{FF2B5EF4-FFF2-40B4-BE49-F238E27FC236}">
                    <a16:creationId xmlns:a16="http://schemas.microsoft.com/office/drawing/2014/main" id="{4E688EFE-1517-D6BF-9BBA-84905D7B9913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796;p37">
                <a:extLst>
                  <a:ext uri="{FF2B5EF4-FFF2-40B4-BE49-F238E27FC236}">
                    <a16:creationId xmlns:a16="http://schemas.microsoft.com/office/drawing/2014/main" id="{F674A756-3447-4208-E3CC-1D39D90A1F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797;p37">
                <a:extLst>
                  <a:ext uri="{FF2B5EF4-FFF2-40B4-BE49-F238E27FC236}">
                    <a16:creationId xmlns:a16="http://schemas.microsoft.com/office/drawing/2014/main" id="{C72AC3AE-42FD-F373-0A48-79BCA25F3737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5" name="Google Shape;798;p37">
            <a:extLst>
              <a:ext uri="{FF2B5EF4-FFF2-40B4-BE49-F238E27FC236}">
                <a16:creationId xmlns:a16="http://schemas.microsoft.com/office/drawing/2014/main" id="{6AC5FF2A-A134-46E0-6521-736951A11BF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16" name="Google Shape;799;p37">
              <a:extLst>
                <a:ext uri="{FF2B5EF4-FFF2-40B4-BE49-F238E27FC236}">
                  <a16:creationId xmlns:a16="http://schemas.microsoft.com/office/drawing/2014/main" id="{C2A0169D-75D1-25D7-8B2E-209132C72053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23" name="Google Shape;800;p37">
                <a:extLst>
                  <a:ext uri="{FF2B5EF4-FFF2-40B4-BE49-F238E27FC236}">
                    <a16:creationId xmlns:a16="http://schemas.microsoft.com/office/drawing/2014/main" id="{62FFE43D-3392-56D1-39CB-52C2331D98D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4" name="Google Shape;801;p37">
                <a:extLst>
                  <a:ext uri="{FF2B5EF4-FFF2-40B4-BE49-F238E27FC236}">
                    <a16:creationId xmlns:a16="http://schemas.microsoft.com/office/drawing/2014/main" id="{FF6FCD7E-8B5B-E73A-95FE-7BD1670B219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5" name="Google Shape;802;p37">
                <a:extLst>
                  <a:ext uri="{FF2B5EF4-FFF2-40B4-BE49-F238E27FC236}">
                    <a16:creationId xmlns:a16="http://schemas.microsoft.com/office/drawing/2014/main" id="{D7D4DC2E-0F74-33EC-6901-7285AF2446C6}"/>
                  </a:ext>
                </a:extLst>
              </p:cNvPr>
              <p:cNvSpPr/>
              <p:nvPr/>
            </p:nvSpPr>
            <p:spPr>
              <a:xfrm rot="10800000" flipH="1">
                <a:off x="8251375" y="4762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803;p37">
                <a:extLst>
                  <a:ext uri="{FF2B5EF4-FFF2-40B4-BE49-F238E27FC236}">
                    <a16:creationId xmlns:a16="http://schemas.microsoft.com/office/drawing/2014/main" id="{52D07D69-624E-5D25-8C7B-0318D9D21F6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7" name="Google Shape;804;p37">
                <a:extLst>
                  <a:ext uri="{FF2B5EF4-FFF2-40B4-BE49-F238E27FC236}">
                    <a16:creationId xmlns:a16="http://schemas.microsoft.com/office/drawing/2014/main" id="{ACA3A49D-216E-09FA-99F8-6036C853D986}"/>
                  </a:ext>
                </a:extLst>
              </p:cNvPr>
              <p:cNvSpPr/>
              <p:nvPr/>
            </p:nvSpPr>
            <p:spPr>
              <a:xfrm rot="10800000" flipH="1">
                <a:off x="7879921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" name="Google Shape;805;p37">
              <a:extLst>
                <a:ext uri="{FF2B5EF4-FFF2-40B4-BE49-F238E27FC236}">
                  <a16:creationId xmlns:a16="http://schemas.microsoft.com/office/drawing/2014/main" id="{CF9D7E57-D16D-374B-59B7-1DA3F65C00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18" name="Google Shape;806;p37">
                <a:extLst>
                  <a:ext uri="{FF2B5EF4-FFF2-40B4-BE49-F238E27FC236}">
                    <a16:creationId xmlns:a16="http://schemas.microsoft.com/office/drawing/2014/main" id="{D8C443BF-757D-2B80-8A89-EFED7D3A5EA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37537500 w 60087"/>
                  <a:gd name="T1" fmla="*/ 625 h 30655"/>
                  <a:gd name="T2" fmla="*/ 34773750 w 60087"/>
                  <a:gd name="T3" fmla="*/ 1636250 h 30655"/>
                  <a:gd name="T4" fmla="*/ 17827500 w 60087"/>
                  <a:gd name="T5" fmla="*/ 8658125 h 30655"/>
                  <a:gd name="T6" fmla="*/ 0 w 60087"/>
                  <a:gd name="T7" fmla="*/ 19159375 h 30655"/>
                  <a:gd name="T8" fmla="*/ 5268750 w 60087"/>
                  <a:gd name="T9" fmla="*/ 19159375 h 30655"/>
                  <a:gd name="T10" fmla="*/ 19990625 w 60087"/>
                  <a:gd name="T11" fmla="*/ 11235625 h 30655"/>
                  <a:gd name="T12" fmla="*/ 36539375 w 60087"/>
                  <a:gd name="T13" fmla="*/ 4120625 h 30655"/>
                  <a:gd name="T14" fmla="*/ 37553750 w 60087"/>
                  <a:gd name="T15" fmla="*/ 3543750 h 30655"/>
                  <a:gd name="T16" fmla="*/ 37537500 w 60087"/>
                  <a:gd name="T17" fmla="*/ 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9" name="Google Shape;807;p37">
                <a:extLst>
                  <a:ext uri="{FF2B5EF4-FFF2-40B4-BE49-F238E27FC236}">
                    <a16:creationId xmlns:a16="http://schemas.microsoft.com/office/drawing/2014/main" id="{7F071927-0998-5D8B-2321-B888028521B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17311875 w 27699"/>
                  <a:gd name="T1" fmla="*/ 0 h 11529"/>
                  <a:gd name="T2" fmla="*/ 3024375 w 27699"/>
                  <a:gd name="T3" fmla="*/ 5914375 h 11529"/>
                  <a:gd name="T4" fmla="*/ 0 w 27699"/>
                  <a:gd name="T5" fmla="*/ 7205000 h 11529"/>
                  <a:gd name="T6" fmla="*/ 6604375 w 27699"/>
                  <a:gd name="T7" fmla="*/ 7205000 h 11529"/>
                  <a:gd name="T8" fmla="*/ 17311875 w 27699"/>
                  <a:gd name="T9" fmla="*/ 2861875 h 11529"/>
                  <a:gd name="T10" fmla="*/ 17311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0" name="Google Shape;808;p37">
                <a:extLst>
                  <a:ext uri="{FF2B5EF4-FFF2-40B4-BE49-F238E27FC236}">
                    <a16:creationId xmlns:a16="http://schemas.microsoft.com/office/drawing/2014/main" id="{5FAB8BCF-F49C-C665-EC03-9C520451D1E3}"/>
                  </a:ext>
                </a:extLst>
              </p:cNvPr>
              <p:cNvSpPr/>
              <p:nvPr/>
            </p:nvSpPr>
            <p:spPr>
              <a:xfrm rot="10800000" flipH="1">
                <a:off x="8256137" y="0"/>
                <a:ext cx="919113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809;p37">
                <a:extLst>
                  <a:ext uri="{FF2B5EF4-FFF2-40B4-BE49-F238E27FC236}">
                    <a16:creationId xmlns:a16="http://schemas.microsoft.com/office/drawing/2014/main" id="{E12EAFF1-8407-38F1-EFD7-75095E7CFAA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27751875 w 44403"/>
                  <a:gd name="T1" fmla="*/ 0 h 21023"/>
                  <a:gd name="T2" fmla="*/ 24849375 w 44403"/>
                  <a:gd name="T3" fmla="*/ 1656250 h 21023"/>
                  <a:gd name="T4" fmla="*/ 10460625 w 44403"/>
                  <a:gd name="T5" fmla="*/ 7618750 h 21023"/>
                  <a:gd name="T6" fmla="*/ 625 w 44403"/>
                  <a:gd name="T7" fmla="*/ 13139375 h 21023"/>
                  <a:gd name="T8" fmla="*/ 4778125 w 44403"/>
                  <a:gd name="T9" fmla="*/ 13139375 h 21023"/>
                  <a:gd name="T10" fmla="*/ 11962500 w 44403"/>
                  <a:gd name="T11" fmla="*/ 9733750 h 21023"/>
                  <a:gd name="T12" fmla="*/ 26351250 w 44403"/>
                  <a:gd name="T13" fmla="*/ 3775000 h 21023"/>
                  <a:gd name="T14" fmla="*/ 27751875 w 44403"/>
                  <a:gd name="T15" fmla="*/ 3007500 h 21023"/>
                  <a:gd name="T16" fmla="*/ 27751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2" name="Google Shape;810;p37">
                <a:extLst>
                  <a:ext uri="{FF2B5EF4-FFF2-40B4-BE49-F238E27FC236}">
                    <a16:creationId xmlns:a16="http://schemas.microsoft.com/office/drawing/2014/main" id="{AD922E4F-2DE4-8156-A239-5AA6E47110A9}"/>
                  </a:ext>
                </a:extLst>
              </p:cNvPr>
              <p:cNvSpPr/>
              <p:nvPr/>
            </p:nvSpPr>
            <p:spPr>
              <a:xfrm rot="10800000" flipH="1">
                <a:off x="7884682" y="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8" name="Google Shape;811;p37">
            <a:extLst>
              <a:ext uri="{FF2B5EF4-FFF2-40B4-BE49-F238E27FC236}">
                <a16:creationId xmlns:a16="http://schemas.microsoft.com/office/drawing/2014/main" id="{5D0A75A6-F666-5A59-1B27-5006C938C3A6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70555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22698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  <a:endParaRPr lang="en-US" dirty="0"/>
          </a:p>
        </p:txBody>
      </p:sp>
      <p:sp>
        <p:nvSpPr>
          <p:cNvPr id="4" name="Rectangle 21">
            <a:extLst>
              <a:ext uri="{FF2B5EF4-FFF2-40B4-BE49-F238E27FC236}">
                <a16:creationId xmlns:a16="http://schemas.microsoft.com/office/drawing/2014/main" id="{C1CED7F4-EB85-E7EE-64C2-E2746490B7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6C01B-9E8A-4439-B3B5-AE4A22E4669D}" type="datetimeFigureOut">
              <a:rPr lang="en-US"/>
              <a:pPr>
                <a:defRPr/>
              </a:pPr>
              <a:t>2/17/2025</a:t>
            </a:fld>
            <a:endParaRPr lang="en-US"/>
          </a:p>
        </p:txBody>
      </p:sp>
      <p:sp>
        <p:nvSpPr>
          <p:cNvPr id="5" name="Rectangle 22">
            <a:extLst>
              <a:ext uri="{FF2B5EF4-FFF2-40B4-BE49-F238E27FC236}">
                <a16:creationId xmlns:a16="http://schemas.microsoft.com/office/drawing/2014/main" id="{666E92E8-AD05-32B1-27C4-B7DE0F45D8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3">
            <a:extLst>
              <a:ext uri="{FF2B5EF4-FFF2-40B4-BE49-F238E27FC236}">
                <a16:creationId xmlns:a16="http://schemas.microsoft.com/office/drawing/2014/main" id="{EB833D0F-08FD-0F70-C2A5-311124C267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9E0051B8-602D-4E6C-A79D-69B385D30DBA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3963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slideLayout" Target="../slideLayouts/slideLayout51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29" Type="http://schemas.openxmlformats.org/officeDocument/2006/relationships/slideLayout" Target="../slideLayouts/slideLayout54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28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Relationship Id="rId27" Type="http://schemas.openxmlformats.org/officeDocument/2006/relationships/slideLayout" Target="../slideLayouts/slideLayout52.xml"/><Relationship Id="rId30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E370C75-297E-39D8-D4F2-604F6A719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DAAF52-9CEB-7249-D119-52B5989529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BBE5FD6-4895-7422-B2E8-4BE70AE41C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6150-7E27-4E3E-85E2-2D2380ED4EBD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667365-6E7D-9328-D05B-A5D1FA25C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026B6A-6F8D-71BF-BE75-2B7FC42D89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7B8BF-3D6A-4225-837E-B35600C2EE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9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05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771C2-6203-4863-9DBC-43ADD99D2A7B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661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  <p:sldLayoutId id="2147483674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2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>
            <a:extLst>
              <a:ext uri="{FF2B5EF4-FFF2-40B4-BE49-F238E27FC236}">
                <a16:creationId xmlns:a16="http://schemas.microsoft.com/office/drawing/2014/main" id="{7E922A15-368C-A4BD-4FC5-AEAF1F732684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14867" y="592667"/>
            <a:ext cx="11362267" cy="764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ko-KR" altLang="ko-KR">
              <a:sym typeface="Arial" panose="020B0604020202020204" pitchFamily="34" charset="0"/>
            </a:endParaRPr>
          </a:p>
        </p:txBody>
      </p:sp>
      <p:sp>
        <p:nvSpPr>
          <p:cNvPr id="1027" name="Google Shape;7;p1">
            <a:extLst>
              <a:ext uri="{FF2B5EF4-FFF2-40B4-BE49-F238E27FC236}">
                <a16:creationId xmlns:a16="http://schemas.microsoft.com/office/drawing/2014/main" id="{154A8BFC-37F7-756E-9EAC-CACAE24F6C3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414867" y="1640417"/>
            <a:ext cx="11362267" cy="455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ko-KR" altLang="ko-KR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89148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  <p:sldLayoutId id="2147483694" r:id="rId19"/>
    <p:sldLayoutId id="2147483695" r:id="rId20"/>
    <p:sldLayoutId id="2147483696" r:id="rId21"/>
    <p:sldLayoutId id="2147483697" r:id="rId22"/>
    <p:sldLayoutId id="2147483698" r:id="rId23"/>
    <p:sldLayoutId id="2147483699" r:id="rId24"/>
    <p:sldLayoutId id="2147483700" r:id="rId25"/>
    <p:sldLayoutId id="2147483701" r:id="rId26"/>
    <p:sldLayoutId id="2147483702" r:id="rId27"/>
    <p:sldLayoutId id="2147483703" r:id="rId28"/>
    <p:sldLayoutId id="2147483704" r:id="rId2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8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hyperlink" Target="https://www.daegubook.com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Relationship Id="rId4" Type="http://schemas.openxmlformats.org/officeDocument/2006/relationships/hyperlink" Target="https://www.sinjeon-museum.com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eongju.go.kr/insam/index.do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152400" y="6497879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내 고장 대구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·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경북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다시보기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F1762FF-4E9F-47D5-8F0E-40D0C32225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0434" y="9211"/>
            <a:ext cx="48768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460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그림 2">
            <a:extLst>
              <a:ext uri="{FF2B5EF4-FFF2-40B4-BE49-F238E27FC236}">
                <a16:creationId xmlns:a16="http://schemas.microsoft.com/office/drawing/2014/main" id="{F2314E89-0F44-4012-2C19-EB9B22B18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7F318EE3-2AA8-4C12-9D73-BCC4A0457716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 latinLnBrk="0">
              <a:buClr>
                <a:srgbClr val="000000"/>
              </a:buClr>
              <a:defRPr/>
            </a:pPr>
            <a:endParaRPr lang="ko-KR" altLang="en-US" sz="1867" kern="0">
              <a:solidFill>
                <a:srgbClr val="ECA0A0"/>
              </a:solidFill>
              <a:latin typeface="Arial"/>
              <a:ea typeface="맑은 고딕" panose="020B0503020000020004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그림 2">
            <a:extLst>
              <a:ext uri="{FF2B5EF4-FFF2-40B4-BE49-F238E27FC236}">
                <a16:creationId xmlns:a16="http://schemas.microsoft.com/office/drawing/2014/main" id="{E96929F7-92F7-A227-49B4-EE2536049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0765CEF-5348-920E-946D-D85BC4ABE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267" y="2070100"/>
            <a:ext cx="6572251" cy="199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A076754-E356-3984-B085-382ED1C3E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1" y="3225801"/>
            <a:ext cx="3718983" cy="2233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E550538-B5AC-9BBD-6256-496A9F890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267" y="4186767"/>
            <a:ext cx="4239684" cy="173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7478E1FC-1672-1DC2-C4A1-910B5DE39C6F}"/>
              </a:ext>
            </a:extLst>
          </p:cNvPr>
          <p:cNvSpPr/>
          <p:nvPr/>
        </p:nvSpPr>
        <p:spPr>
          <a:xfrm>
            <a:off x="1244599" y="1848347"/>
            <a:ext cx="3355109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6C28AAD2-3C80-28B5-5736-D540FCCE7C38}"/>
              </a:ext>
            </a:extLst>
          </p:cNvPr>
          <p:cNvSpPr/>
          <p:nvPr/>
        </p:nvSpPr>
        <p:spPr>
          <a:xfrm>
            <a:off x="1069109" y="4074464"/>
            <a:ext cx="2895600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E64C736B-0308-DED9-0D88-9BE37E3D67E4}"/>
              </a:ext>
            </a:extLst>
          </p:cNvPr>
          <p:cNvSpPr/>
          <p:nvPr/>
        </p:nvSpPr>
        <p:spPr>
          <a:xfrm>
            <a:off x="8097982" y="3212983"/>
            <a:ext cx="2895600" cy="8217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_x851838000" descr="EMB000023942ce2">
            <a:extLst>
              <a:ext uri="{FF2B5EF4-FFF2-40B4-BE49-F238E27FC236}">
                <a16:creationId xmlns:a16="http://schemas.microsoft.com/office/drawing/2014/main" id="{D05C3C77-D66C-4538-8EAF-040FBF37D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_x851839152" descr="EMB000023942ce2">
            <a:extLst>
              <a:ext uri="{FF2B5EF4-FFF2-40B4-BE49-F238E27FC236}">
                <a16:creationId xmlns:a16="http://schemas.microsoft.com/office/drawing/2014/main" id="{591D3EB9-BE54-4CBC-9E89-E6C476C65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77D202BA-1CA5-466A-99B3-5FBB5270C2FF}"/>
              </a:ext>
            </a:extLst>
          </p:cNvPr>
          <p:cNvGrpSpPr>
            <a:grpSpLocks/>
          </p:cNvGrpSpPr>
          <p:nvPr/>
        </p:nvGrpSpPr>
        <p:grpSpPr bwMode="auto">
          <a:xfrm>
            <a:off x="142398" y="939800"/>
            <a:ext cx="11033602" cy="1014945"/>
            <a:chOff x="196140" y="358184"/>
            <a:chExt cx="4763805" cy="760825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549103" y="403789"/>
              <a:ext cx="4410842" cy="715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800" b="1" dirty="0">
                  <a:latin typeface="+mn-ea"/>
                </a:rPr>
                <a:t>내가 방문한 적이 있는 대구나 경북의 문화재를 생각나는 대로 적어보자</a:t>
              </a:r>
              <a:r>
                <a:rPr lang="en-US" altLang="ko-KR" sz="2800" b="1" dirty="0">
                  <a:latin typeface="+mn-ea"/>
                </a:rPr>
                <a:t>.</a:t>
              </a:r>
              <a:endParaRPr lang="ko-KR" altLang="en-US" sz="2800" dirty="0">
                <a:latin typeface="+mn-ea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6140" y="358184"/>
              <a:ext cx="305402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AE0A283E-9064-8741-E4C3-BB9B33543E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2512" y="2207236"/>
            <a:ext cx="9910882" cy="33314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>
            <a:extLst>
              <a:ext uri="{FF2B5EF4-FFF2-40B4-BE49-F238E27FC236}">
                <a16:creationId xmlns:a16="http://schemas.microsoft.com/office/drawing/2014/main" id="{610186AC-0FEC-4FCC-9ACB-C0BC4F83733F}"/>
              </a:ext>
            </a:extLst>
          </p:cNvPr>
          <p:cNvGrpSpPr>
            <a:grpSpLocks/>
          </p:cNvGrpSpPr>
          <p:nvPr/>
        </p:nvGrpSpPr>
        <p:grpSpPr bwMode="auto">
          <a:xfrm>
            <a:off x="-789571" y="-557495"/>
            <a:ext cx="4732866" cy="3996266"/>
            <a:chOff x="-592113" y="-417770"/>
            <a:chExt cx="3550242" cy="2997392"/>
          </a:xfrm>
        </p:grpSpPr>
        <p:grpSp>
          <p:nvGrpSpPr>
            <p:cNvPr id="60443" name="그룹 1011">
              <a:extLst>
                <a:ext uri="{FF2B5EF4-FFF2-40B4-BE49-F238E27FC236}">
                  <a16:creationId xmlns:a16="http://schemas.microsoft.com/office/drawing/2014/main" id="{23E94A47-DA54-4AF1-A24E-CB63B70E50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592113" y="-417770"/>
              <a:ext cx="3550242" cy="2997392"/>
              <a:chOff x="5768964" y="670798"/>
              <a:chExt cx="5061042" cy="5061042"/>
            </a:xfrm>
          </p:grpSpPr>
          <p:pic>
            <p:nvPicPr>
              <p:cNvPr id="60445" name="Object 42">
                <a:extLst>
                  <a:ext uri="{FF2B5EF4-FFF2-40B4-BE49-F238E27FC236}">
                    <a16:creationId xmlns:a16="http://schemas.microsoft.com/office/drawing/2014/main" id="{17AC106F-B994-4C5D-8074-38472A84213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8964" y="670798"/>
                <a:ext cx="5061042" cy="5061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46" name="Object 43">
                <a:extLst>
                  <a:ext uri="{FF2B5EF4-FFF2-40B4-BE49-F238E27FC236}">
                    <a16:creationId xmlns:a16="http://schemas.microsoft.com/office/drawing/2014/main" id="{C45EACA9-BA19-4886-93ED-2BA2BE0809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9054" y="1770888"/>
                <a:ext cx="2530521" cy="25305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768291D8-1C95-4FA8-A87A-C73A62875E6B}"/>
                </a:ext>
              </a:extLst>
            </p:cNvPr>
            <p:cNvSpPr/>
            <p:nvPr/>
          </p:nvSpPr>
          <p:spPr>
            <a:xfrm>
              <a:off x="247856" y="473483"/>
              <a:ext cx="1605231" cy="10192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ko-KR" alt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  <a:sym typeface="Arial"/>
                </a:rPr>
                <a:t>배움 주제</a:t>
              </a: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E747283B-29C7-445D-860B-CAB1EC809FF6}"/>
              </a:ext>
            </a:extLst>
          </p:cNvPr>
          <p:cNvGrpSpPr>
            <a:grpSpLocks/>
          </p:cNvGrpSpPr>
          <p:nvPr/>
        </p:nvGrpSpPr>
        <p:grpSpPr bwMode="auto">
          <a:xfrm>
            <a:off x="355601" y="3405718"/>
            <a:ext cx="2366433" cy="1998133"/>
            <a:chOff x="179583" y="233756"/>
            <a:chExt cx="1775121" cy="1498696"/>
          </a:xfrm>
        </p:grpSpPr>
        <p:grpSp>
          <p:nvGrpSpPr>
            <p:cNvPr id="60439" name="그룹 1011">
              <a:extLst>
                <a:ext uri="{FF2B5EF4-FFF2-40B4-BE49-F238E27FC236}">
                  <a16:creationId xmlns:a16="http://schemas.microsoft.com/office/drawing/2014/main" id="{38567AD8-88A9-4CC7-9E67-C03E00B9A0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9583" y="233756"/>
              <a:ext cx="1775121" cy="1498696"/>
              <a:chOff x="6869054" y="1770888"/>
              <a:chExt cx="2530521" cy="2530521"/>
            </a:xfrm>
          </p:grpSpPr>
          <p:pic>
            <p:nvPicPr>
              <p:cNvPr id="60441" name="Object 42">
                <a:extLst>
                  <a:ext uri="{FF2B5EF4-FFF2-40B4-BE49-F238E27FC236}">
                    <a16:creationId xmlns:a16="http://schemas.microsoft.com/office/drawing/2014/main" id="{C595A679-7C01-475F-BDEE-6CFA99D7C8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8964" y="670798"/>
                <a:ext cx="5061042" cy="5061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42" name="Object 43">
                <a:extLst>
                  <a:ext uri="{FF2B5EF4-FFF2-40B4-BE49-F238E27FC236}">
                    <a16:creationId xmlns:a16="http://schemas.microsoft.com/office/drawing/2014/main" id="{372C028A-39C7-45FC-A4C8-C51AFF459B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9054" y="1770888"/>
                <a:ext cx="2530521" cy="25305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2DAB2192-6224-4CBA-8A9D-8550EF64525D}"/>
                </a:ext>
              </a:extLst>
            </p:cNvPr>
            <p:cNvSpPr/>
            <p:nvPr/>
          </p:nvSpPr>
          <p:spPr>
            <a:xfrm>
              <a:off x="247857" y="473483"/>
              <a:ext cx="1605230" cy="10192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ko-KR" alt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  <a:sym typeface="Arial"/>
                </a:rPr>
                <a:t>활동 내용</a:t>
              </a:r>
            </a:p>
          </p:txBody>
        </p: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A880EEAE-2062-4850-8CCA-8AF8BA5A75BC}"/>
              </a:ext>
            </a:extLst>
          </p:cNvPr>
          <p:cNvSpPr/>
          <p:nvPr/>
        </p:nvSpPr>
        <p:spPr>
          <a:xfrm>
            <a:off x="2725594" y="550321"/>
            <a:ext cx="8933005" cy="1301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대구에 있는 문화재에는 어떤 것이 있는지 알아보고 문화재의 역사적 가치를 알 수 있다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6098EC63-B5B0-4C4B-8EBB-7256080CC8BE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2673349"/>
            <a:ext cx="8270585" cy="1115604"/>
            <a:chOff x="1969757" y="1709800"/>
            <a:chExt cx="6203503" cy="835628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310E91F-6B6A-4E57-ACF0-C3BF2A8FD129}"/>
                </a:ext>
              </a:extLst>
            </p:cNvPr>
            <p:cNvSpPr txBox="1"/>
            <p:nvPr/>
          </p:nvSpPr>
          <p:spPr>
            <a:xfrm>
              <a:off x="3025155" y="1922981"/>
              <a:ext cx="5148105" cy="622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세계유산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국보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보물로 지정된 대구의 문화재는 무엇이 있을까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?</a:t>
              </a:r>
              <a:endPara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60435" name="그룹 84">
              <a:extLst>
                <a:ext uri="{FF2B5EF4-FFF2-40B4-BE49-F238E27FC236}">
                  <a16:creationId xmlns:a16="http://schemas.microsoft.com/office/drawing/2014/main" id="{46C3EB5D-12E1-4CE5-B406-B199484649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69757" y="1709800"/>
              <a:ext cx="940771" cy="751508"/>
              <a:chOff x="964570" y="2223831"/>
              <a:chExt cx="972748" cy="908602"/>
            </a:xfrm>
          </p:grpSpPr>
          <p:grpSp>
            <p:nvGrpSpPr>
              <p:cNvPr id="60436" name="그룹 1002">
                <a:extLst>
                  <a:ext uri="{FF2B5EF4-FFF2-40B4-BE49-F238E27FC236}">
                    <a16:creationId xmlns:a16="http://schemas.microsoft.com/office/drawing/2014/main" id="{D2A854C3-0D60-46BD-86AF-6DBBFC9DA5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38" name="Object 3">
                  <a:extLst>
                    <a:ext uri="{FF2B5EF4-FFF2-40B4-BE49-F238E27FC236}">
                      <a16:creationId xmlns:a16="http://schemas.microsoft.com/office/drawing/2014/main" id="{67B14332-35CB-4B74-9C43-FD65E1C4FF4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A2594BD-52C7-48CF-ACF7-4BBBD737C458}"/>
                  </a:ext>
                </a:extLst>
              </p:cNvPr>
              <p:cNvSpPr txBox="1"/>
              <p:nvPr/>
            </p:nvSpPr>
            <p:spPr>
              <a:xfrm>
                <a:off x="1018743" y="2381015"/>
                <a:ext cx="881545" cy="5370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r>
                  <a:rPr kumimoji="0" lang="ko-KR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+mj-lt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kumimoji="0" lang="en-US" altLang="ko-KR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+mj-lt"/>
                    <a:ea typeface="한컴산뜻돋움" panose="02000000000000000000" pitchFamily="2" charset="-127"/>
                    <a:cs typeface="Arial"/>
                    <a:sym typeface="Arial"/>
                  </a:rPr>
                  <a:t>1</a:t>
                </a:r>
                <a:endPara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+mj-lt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D906A1B0-CF0F-4686-92EE-BCA63767937E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3894667"/>
            <a:ext cx="7690873" cy="1001184"/>
            <a:chOff x="1987219" y="2906177"/>
            <a:chExt cx="5768680" cy="751508"/>
          </a:xfrm>
        </p:grpSpPr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03A4D96E-DDB2-43F0-8D32-0CDA4E48DBBC}"/>
                </a:ext>
              </a:extLst>
            </p:cNvPr>
            <p:cNvSpPr txBox="1"/>
            <p:nvPr/>
          </p:nvSpPr>
          <p:spPr>
            <a:xfrm>
              <a:off x="3042617" y="3115811"/>
              <a:ext cx="4713282" cy="3465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고인돌에서 농악까지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맑은 고딕" panose="020B0503020000020004" pitchFamily="50" charset="-127"/>
                  <a:cs typeface="+mn-cs"/>
                </a:rPr>
                <a:t>다양한 대구의 문화재</a:t>
              </a:r>
            </a:p>
          </p:txBody>
        </p:sp>
        <p:grpSp>
          <p:nvGrpSpPr>
            <p:cNvPr id="60430" name="그룹 99">
              <a:extLst>
                <a:ext uri="{FF2B5EF4-FFF2-40B4-BE49-F238E27FC236}">
                  <a16:creationId xmlns:a16="http://schemas.microsoft.com/office/drawing/2014/main" id="{8DE3CADD-1F4E-476C-9263-2AC44E802B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7219" y="2906177"/>
              <a:ext cx="940771" cy="751508"/>
              <a:chOff x="964570" y="2223831"/>
              <a:chExt cx="972748" cy="908602"/>
            </a:xfrm>
          </p:grpSpPr>
          <p:grpSp>
            <p:nvGrpSpPr>
              <p:cNvPr id="60431" name="그룹 1002">
                <a:extLst>
                  <a:ext uri="{FF2B5EF4-FFF2-40B4-BE49-F238E27FC236}">
                    <a16:creationId xmlns:a16="http://schemas.microsoft.com/office/drawing/2014/main" id="{0F722F42-6F5D-4C61-8B35-E62FBAE1F1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33" name="Object 3">
                  <a:extLst>
                    <a:ext uri="{FF2B5EF4-FFF2-40B4-BE49-F238E27FC236}">
                      <a16:creationId xmlns:a16="http://schemas.microsoft.com/office/drawing/2014/main" id="{978FC17E-6596-4D26-996E-9A2B22398EA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C84A3591-3580-4CBD-90AC-ADF55A7A8CF4}"/>
                  </a:ext>
                </a:extLst>
              </p:cNvPr>
              <p:cNvSpPr txBox="1"/>
              <p:nvPr/>
            </p:nvSpPr>
            <p:spPr>
              <a:xfrm>
                <a:off x="1018743" y="2381348"/>
                <a:ext cx="881545" cy="53820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r>
                  <a:rPr kumimoji="0" lang="ko-KR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+mj-lt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kumimoji="0" lang="en-US" altLang="ko-KR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+mj-lt"/>
                    <a:ea typeface="한컴산뜻돋움" panose="02000000000000000000" pitchFamily="2" charset="-127"/>
                    <a:cs typeface="Arial"/>
                    <a:sym typeface="Arial"/>
                  </a:rPr>
                  <a:t>2</a:t>
                </a:r>
                <a:endPara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+mj-lt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A428F898-3089-45D4-8E07-8474CCDDAA2F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5145881"/>
            <a:ext cx="8693150" cy="1087700"/>
            <a:chOff x="2051634" y="3774917"/>
            <a:chExt cx="6520456" cy="814727"/>
          </a:xfrm>
        </p:grpSpPr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ACE5AC07-9A78-4026-A492-110F496FC2FC}"/>
                </a:ext>
              </a:extLst>
            </p:cNvPr>
            <p:cNvSpPr txBox="1"/>
            <p:nvPr/>
          </p:nvSpPr>
          <p:spPr>
            <a:xfrm>
              <a:off x="3091542" y="3774917"/>
              <a:ext cx="5480548" cy="3458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맑은 고딕" panose="020B0503020000020004" pitchFamily="50" charset="-127"/>
              </a:endParaRPr>
            </a:p>
          </p:txBody>
        </p:sp>
        <p:grpSp>
          <p:nvGrpSpPr>
            <p:cNvPr id="60425" name="그룹 104">
              <a:extLst>
                <a:ext uri="{FF2B5EF4-FFF2-40B4-BE49-F238E27FC236}">
                  <a16:creationId xmlns:a16="http://schemas.microsoft.com/office/drawing/2014/main" id="{4AFC5D59-44E7-4B3F-9903-AFF7E1A397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51634" y="3838136"/>
              <a:ext cx="940771" cy="751508"/>
              <a:chOff x="964570" y="2223831"/>
              <a:chExt cx="972748" cy="908602"/>
            </a:xfrm>
          </p:grpSpPr>
          <p:grpSp>
            <p:nvGrpSpPr>
              <p:cNvPr id="60426" name="그룹 1002">
                <a:extLst>
                  <a:ext uri="{FF2B5EF4-FFF2-40B4-BE49-F238E27FC236}">
                    <a16:creationId xmlns:a16="http://schemas.microsoft.com/office/drawing/2014/main" id="{0A3B8C17-D19B-4EE2-B80C-E5FEF01AFDC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28" name="Object 3">
                  <a:extLst>
                    <a:ext uri="{FF2B5EF4-FFF2-40B4-BE49-F238E27FC236}">
                      <a16:creationId xmlns:a16="http://schemas.microsoft.com/office/drawing/2014/main" id="{24AE97AC-2743-4BE7-9732-DA02A6191A6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12E0BB92-77E4-4F3C-92E3-4960D696E7B2}"/>
                  </a:ext>
                </a:extLst>
              </p:cNvPr>
              <p:cNvSpPr txBox="1"/>
              <p:nvPr/>
            </p:nvSpPr>
            <p:spPr>
              <a:xfrm>
                <a:off x="1018743" y="2381015"/>
                <a:ext cx="881545" cy="5370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r>
                  <a:rPr kumimoji="0" lang="ko-KR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+mj-lt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kumimoji="0" lang="en-US" altLang="ko-KR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+mj-lt"/>
                    <a:ea typeface="한컴산뜻돋움" panose="02000000000000000000" pitchFamily="2" charset="-127"/>
                    <a:cs typeface="Arial"/>
                    <a:sym typeface="Arial"/>
                  </a:rPr>
                  <a:t>3</a:t>
                </a:r>
                <a:endPara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+mj-lt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A437FEA-9E4F-B762-7003-2E85799DCA31}"/>
              </a:ext>
            </a:extLst>
          </p:cNvPr>
          <p:cNvSpPr txBox="1"/>
          <p:nvPr/>
        </p:nvSpPr>
        <p:spPr bwMode="auto">
          <a:xfrm>
            <a:off x="5134520" y="5469537"/>
            <a:ext cx="62838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맑은 고딕" panose="020B0503020000020004" pitchFamily="50" charset="-127"/>
                <a:cs typeface="+mn-cs"/>
              </a:rPr>
              <a:t>경북의 박물관은 어떤 것이 있을까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맑은 고딕" panose="020B0503020000020004" pitchFamily="50" charset="-127"/>
                <a:cs typeface="+mn-cs"/>
              </a:rPr>
              <a:t>?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맑은 고딕" panose="020B0503020000020004" pitchFamily="50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37F1DD3F-4475-4CD6-88AA-21785195CA2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B68981EF-F091-4B0B-9073-7A003BC0AE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E1875DC5-6802-4D59-A7AA-1F16BBCEFA9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B1F88EC4-83A4-4F2A-9ACF-CD53A1B5D60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세계유산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국보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보물로 지정된 대구의 문화재</a:t>
              </a:r>
            </a:p>
          </p:txBody>
        </p:sp>
      </p:grp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ko-KR" altLang="en-US" sz="1867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굴림" panose="020B0600000101010101" pitchFamily="50" charset="-127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68B1224-1E49-414E-B28A-DF25E7F3D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368" y="1722841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F43496A-3782-4C1F-8963-8E35683E58F7}"/>
              </a:ext>
            </a:extLst>
          </p:cNvPr>
          <p:cNvSpPr/>
          <p:nvPr/>
        </p:nvSpPr>
        <p:spPr>
          <a:xfrm>
            <a:off x="897030" y="1813626"/>
            <a:ext cx="8949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국채보상운동을 정리한 것을 보고 빈칸에 들어갈 말을 적어보자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399C06E-009A-4C2B-BCC8-7C574CDE9C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ADF9F33-5ABA-DEB6-BFD0-847E99B0E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51" y="1277596"/>
            <a:ext cx="7960048" cy="43186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6049F06-8F51-4886-D96B-EB93E46B9B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110" y="2379457"/>
            <a:ext cx="7279427" cy="44095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67C688-A4E4-5B19-8FC7-F91C54608B82}"/>
              </a:ext>
            </a:extLst>
          </p:cNvPr>
          <p:cNvSpPr txBox="1"/>
          <p:nvPr/>
        </p:nvSpPr>
        <p:spPr>
          <a:xfrm>
            <a:off x="3149503" y="2379457"/>
            <a:ext cx="2416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일본에게 빌린 국채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A810E4-789A-9A5C-26C2-67C2A160CD07}"/>
              </a:ext>
            </a:extLst>
          </p:cNvPr>
          <p:cNvSpPr txBox="1"/>
          <p:nvPr/>
        </p:nvSpPr>
        <p:spPr>
          <a:xfrm>
            <a:off x="2195396" y="3432959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>
                <a:solidFill>
                  <a:srgbClr val="FF0000"/>
                </a:solidFill>
                <a:highlight>
                  <a:srgbClr val="FFFF00"/>
                </a:highlight>
              </a:rPr>
              <a:t>단연회</a:t>
            </a:r>
            <a:endParaRPr lang="ko-KR" altLang="en-US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9DEEA0-83C8-2E96-03E8-B2F02CE8511E}"/>
              </a:ext>
            </a:extLst>
          </p:cNvPr>
          <p:cNvSpPr txBox="1"/>
          <p:nvPr/>
        </p:nvSpPr>
        <p:spPr>
          <a:xfrm>
            <a:off x="5768012" y="3834669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>
                <a:solidFill>
                  <a:srgbClr val="FF0000"/>
                </a:solidFill>
                <a:highlight>
                  <a:srgbClr val="FFFF00"/>
                </a:highlight>
              </a:rPr>
              <a:t>국채보상기성회</a:t>
            </a:r>
            <a:endParaRPr lang="ko-KR" altLang="en-US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B306F8-442C-7F02-3257-AAF5CC42C84E}"/>
              </a:ext>
            </a:extLst>
          </p:cNvPr>
          <p:cNvSpPr txBox="1"/>
          <p:nvPr/>
        </p:nvSpPr>
        <p:spPr>
          <a:xfrm>
            <a:off x="1935480" y="5380349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>
                <a:solidFill>
                  <a:srgbClr val="FF0000"/>
                </a:solidFill>
                <a:highlight>
                  <a:srgbClr val="FFFF00"/>
                </a:highlight>
              </a:rPr>
              <a:t>대한매일신보사</a:t>
            </a:r>
            <a:endParaRPr lang="ko-KR" altLang="en-US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42BF4-E17E-8DDC-1EE1-EC6ECD5F8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7C4EC10A-5EFE-6E1A-2627-C28A25684E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FFD4B214-114B-43DC-4680-82EFB10B6CA7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2E7B7E83-A517-7D30-629C-EDE0A3CAE69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3C8AC61E-34DB-5A9D-B2AB-F96D81786D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94AB18B9-4FB1-708C-18F4-CDCBD957B861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세계유산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국보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보물로 지정된 대구의 문화재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30CEF6AF-9A38-0046-BE35-42F07D734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20" y="1999066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228A891-50CE-3AA0-F794-3B5E20251C2E}"/>
              </a:ext>
            </a:extLst>
          </p:cNvPr>
          <p:cNvSpPr/>
          <p:nvPr/>
        </p:nvSpPr>
        <p:spPr>
          <a:xfrm>
            <a:off x="896720" y="2044458"/>
            <a:ext cx="9794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유네스코가 국채보상운동 기록물을 세계기록유산으로 등재한 이유는</a:t>
            </a:r>
            <a:r>
              <a:rPr lang="en-US" altLang="ko-KR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?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021D205-F513-EC6E-6552-269766DB2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1E991D3-DDD2-AF6A-7370-CDD7E46A6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02" y="1405091"/>
            <a:ext cx="7960048" cy="431864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98220E4-D33F-F0CE-F133-5F3FC3A82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613" y="2819284"/>
            <a:ext cx="9910882" cy="33314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6F3766-0639-C0AB-264F-BC5C1E7BD926}"/>
              </a:ext>
            </a:extLst>
          </p:cNvPr>
          <p:cNvSpPr txBox="1"/>
          <p:nvPr/>
        </p:nvSpPr>
        <p:spPr>
          <a:xfrm>
            <a:off x="1246909" y="3131127"/>
            <a:ext cx="93194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solidFill>
                  <a:srgbClr val="FF0000"/>
                </a:solidFill>
                <a:highlight>
                  <a:srgbClr val="FFFF00"/>
                </a:highlight>
              </a:rPr>
              <a:t>나라가 위기에 빠졌을 때 국민들이 자발적으로 연대의식을 가지고 나라를 구하려고 애쓴 세계적 모범사례라고 판단하였기 때문</a:t>
            </a:r>
          </a:p>
        </p:txBody>
      </p:sp>
    </p:spTree>
    <p:extLst>
      <p:ext uri="{BB962C8B-B14F-4D97-AF65-F5344CB8AC3E}">
        <p14:creationId xmlns:p14="http://schemas.microsoft.com/office/powerpoint/2010/main" val="3865173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C6C8E-833B-9FF8-8338-2DC781BE8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547198DF-1938-9B16-4F74-3B5AD7E58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C512C0A3-A6EA-55B1-16F5-988F41C1316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6B2A8A06-B0DA-A003-6C10-206CC68BE1A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AE053704-E6FC-ACF5-7C2B-C964481BD02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BD84ABB0-8EF2-DDCE-BC11-8DDD8E3FCE1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세계유산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국보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보물로 지정된 대구의 문화재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0789C507-DAA2-38B5-031B-CE88F07A4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652571D-73BB-2BE1-061F-CDF67B5AC5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21" y="1208579"/>
            <a:ext cx="4410724" cy="38411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5770772-B565-4C9C-8393-A4BA5AD36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547" y="1745394"/>
            <a:ext cx="5065195" cy="4913638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E019AC61-B442-7203-9924-F174EDEB2A85}"/>
              </a:ext>
            </a:extLst>
          </p:cNvPr>
          <p:cNvCxnSpPr/>
          <p:nvPr/>
        </p:nvCxnSpPr>
        <p:spPr>
          <a:xfrm>
            <a:off x="4017818" y="2179781"/>
            <a:ext cx="135415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F4C5340-0A58-194D-D6A3-9E49D2BACBBF}"/>
              </a:ext>
            </a:extLst>
          </p:cNvPr>
          <p:cNvCxnSpPr/>
          <p:nvPr/>
        </p:nvCxnSpPr>
        <p:spPr>
          <a:xfrm>
            <a:off x="4017818" y="3528291"/>
            <a:ext cx="1354155" cy="13762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66767992-E89A-8434-19C5-CD226F36CB73}"/>
              </a:ext>
            </a:extLst>
          </p:cNvPr>
          <p:cNvCxnSpPr/>
          <p:nvPr/>
        </p:nvCxnSpPr>
        <p:spPr>
          <a:xfrm flipV="1">
            <a:off x="4017818" y="3528291"/>
            <a:ext cx="1274618" cy="13762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77049037-81AE-5E39-733C-DDC7697DE1EB}"/>
              </a:ext>
            </a:extLst>
          </p:cNvPr>
          <p:cNvCxnSpPr/>
          <p:nvPr/>
        </p:nvCxnSpPr>
        <p:spPr>
          <a:xfrm>
            <a:off x="4017818" y="6132945"/>
            <a:ext cx="127461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190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0B8BC-C4EC-1FDF-BEA9-359E25668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F764D6FB-8A9E-53DA-8A77-B9311608F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0BF18C04-F74A-27D8-03DC-8BC7AA32D2B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5968B8F1-43E5-B87F-BDD5-8980314F3AB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E7627812-87F0-F8CB-D2F2-697AE5C113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lang="en-US" altLang="ko-KR" sz="4800" kern="0" dirty="0">
                  <a:solidFill>
                    <a:srgbClr val="FFC000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E705F0BB-A62F-D7A9-1AD3-82A8951A665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고인돌에서 농악까지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다양한 대구의 문화재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5A512778-A125-603C-633B-86203637F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CFB15B6-C367-69AF-6C99-D43AADCE1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552" y="1264916"/>
            <a:ext cx="4545776" cy="45833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EE2A510-EDDF-0CF4-B1F0-62B8259C83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1766" y="1796474"/>
            <a:ext cx="8558862" cy="5033818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E587AA2E-B1EB-5BD9-A3D5-FF20902B1D86}"/>
              </a:ext>
            </a:extLst>
          </p:cNvPr>
          <p:cNvCxnSpPr/>
          <p:nvPr/>
        </p:nvCxnSpPr>
        <p:spPr>
          <a:xfrm>
            <a:off x="3454400" y="2604655"/>
            <a:ext cx="2235200" cy="923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F666CAD-243C-11B1-8BD3-946A5C89A0FB}"/>
              </a:ext>
            </a:extLst>
          </p:cNvPr>
          <p:cNvCxnSpPr/>
          <p:nvPr/>
        </p:nvCxnSpPr>
        <p:spPr>
          <a:xfrm>
            <a:off x="3519055" y="4147127"/>
            <a:ext cx="2170545" cy="16625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79377FBC-7A28-2286-857F-969836651144}"/>
              </a:ext>
            </a:extLst>
          </p:cNvPr>
          <p:cNvCxnSpPr/>
          <p:nvPr/>
        </p:nvCxnSpPr>
        <p:spPr>
          <a:xfrm flipV="1">
            <a:off x="3454400" y="5865091"/>
            <a:ext cx="2235200" cy="27709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188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84629-7001-9EB3-BB75-F6798AD10E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9FBA21A4-E197-9E4B-9743-74A764BFE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D2FDD1CB-DB72-BF4C-2B90-DD0A8B299969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4ACD152B-BE38-18EC-DC1F-7F80396B6C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25A9FF0E-6DB5-5E58-6DC5-C9D9D3B0EE4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lang="en-US" altLang="ko-KR" sz="4800" kern="0" dirty="0">
                  <a:solidFill>
                    <a:srgbClr val="FFC000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78CB1B84-DAEB-AA89-F28C-519EBC28FB4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고인돌에서 농악까지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다양한 대구의 문화재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160B81B8-E616-2C3F-CFDE-00D68B2D6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5F95A1E-5C26-3D1C-8818-965BDE0A7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552" y="1264916"/>
            <a:ext cx="4545776" cy="406061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9565E7A-FEF9-3DEC-A533-014DFCC049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63" y="1680213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5D05F681-CF4C-0A44-B6CF-C24F4A2522E2}"/>
              </a:ext>
            </a:extLst>
          </p:cNvPr>
          <p:cNvSpPr/>
          <p:nvPr/>
        </p:nvSpPr>
        <p:spPr>
          <a:xfrm>
            <a:off x="896720" y="1768233"/>
            <a:ext cx="85603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교재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103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쪽을 읽고 말풍선의 밑줄에 들어갈 말을 작성해보자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6CC9E02-042B-975B-8ACD-0DAC9846FA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838" y="2327154"/>
            <a:ext cx="7262453" cy="44715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3D4915-B8EA-1ABF-48E2-BE2A975D35E8}"/>
              </a:ext>
            </a:extLst>
          </p:cNvPr>
          <p:cNvSpPr txBox="1"/>
          <p:nvPr/>
        </p:nvSpPr>
        <p:spPr>
          <a:xfrm>
            <a:off x="2712120" y="3542323"/>
            <a:ext cx="49295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신천 생태계가 깨끗하기 때문이야</a:t>
            </a:r>
            <a:r>
              <a:rPr lang="en-US" altLang="ko-KR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endParaRPr lang="ko-KR" altLang="en-US" sz="24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539467-CD74-F934-15F5-7A5620498811}"/>
              </a:ext>
            </a:extLst>
          </p:cNvPr>
          <p:cNvSpPr txBox="1"/>
          <p:nvPr/>
        </p:nvSpPr>
        <p:spPr>
          <a:xfrm>
            <a:off x="2457511" y="4562909"/>
            <a:ext cx="772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깨끗한 물을 지키기 위한 노력을 </a:t>
            </a:r>
            <a:r>
              <a:rPr lang="ko-KR" altLang="en-US" sz="2000" b="1" dirty="0" err="1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해야해</a:t>
            </a:r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 </a:t>
            </a:r>
            <a:endParaRPr lang="en-US" altLang="ko-KR" sz="2000" b="1" dirty="0">
              <a:solidFill>
                <a:srgbClr val="FF0000"/>
              </a:solidFill>
              <a:highlight>
                <a:srgbClr val="FFFF00"/>
              </a:highlight>
              <a:latin typeface="+mj-lt"/>
            </a:endParaRPr>
          </a:p>
          <a:p>
            <a:r>
              <a:rPr lang="en-US" altLang="ko-KR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(</a:t>
            </a:r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예시</a:t>
            </a:r>
            <a:r>
              <a:rPr lang="en-US" altLang="ko-KR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) </a:t>
            </a:r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일회용 플라스틱 줄이기</a:t>
            </a:r>
            <a:r>
              <a:rPr lang="en-US" altLang="ko-KR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, </a:t>
            </a:r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친환경 제품 사용</a:t>
            </a:r>
            <a:r>
              <a:rPr lang="en-US" altLang="ko-KR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, </a:t>
            </a:r>
            <a:r>
              <a:rPr lang="ko-KR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수돗물 절약 등</a:t>
            </a:r>
          </a:p>
        </p:txBody>
      </p:sp>
    </p:spTree>
    <p:extLst>
      <p:ext uri="{BB962C8B-B14F-4D97-AF65-F5344CB8AC3E}">
        <p14:creationId xmlns:p14="http://schemas.microsoft.com/office/powerpoint/2010/main" val="115948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E68EA-0C99-DDB2-B43A-49005684F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E7733CB2-8BCB-D28D-D234-2CFA8DDC6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02244647-598F-6A29-A235-D6DA7032CB89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0D5297D0-B703-C1FC-D27B-BD2F9828779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11DC82C8-79E4-57D2-B236-9D99852F6FA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9A09706B-06E0-E132-2B01-EE3AEE67FD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BA24019C-7642-6287-A3A0-114FEED8A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E2680A5-2BFD-E488-90D4-90D505722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63" y="1680213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DE1BD7DB-857E-F2F4-D7BB-08422FD63589}"/>
              </a:ext>
            </a:extLst>
          </p:cNvPr>
          <p:cNvSpPr/>
          <p:nvPr/>
        </p:nvSpPr>
        <p:spPr>
          <a:xfrm>
            <a:off x="896720" y="1768233"/>
            <a:ext cx="102387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본문 </a:t>
            </a:r>
            <a:r>
              <a:rPr lang="en-US" altLang="ko-KR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110~113</a:t>
            </a:r>
            <a:r>
              <a:rPr lang="ko-KR" altLang="en-US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쪽의 경상북도 국가유산을 하나 골라 친구에게 소개해보자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B7C0970-5509-B771-93D5-044DE503A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51" y="1248504"/>
            <a:ext cx="5330867" cy="3945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F779A13-3884-EA31-C541-14186F6873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605" y="2418792"/>
            <a:ext cx="9057194" cy="365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918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B3F35-30D1-BE53-2A28-D36CB7021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9267FEC3-1FF0-4BE5-B864-E5DD9E3C9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E98D6CF6-5C3D-D15E-C8AE-545349F4565A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C772757C-252A-3A70-A517-71F6D28ECB8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A03FB98E-9DA1-748B-E570-46345D01696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27C6CBC2-D9E4-45C8-88E4-D72A4CA2474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C477AE85-3D96-135C-558C-3F6BE0DBFB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67AB444-445A-6516-BAD3-31AE3ACF8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62" y="1196484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7E6C154B-88EB-CECF-635E-63E429CFBAE7}"/>
              </a:ext>
            </a:extLst>
          </p:cNvPr>
          <p:cNvSpPr/>
          <p:nvPr/>
        </p:nvSpPr>
        <p:spPr>
          <a:xfrm>
            <a:off x="985590" y="1287269"/>
            <a:ext cx="6051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경상북도의 국가유산으로 빙고놀이 해보기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5ED5F29-43BC-89EF-29BA-BE1F3FBFA1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540" y="1748934"/>
            <a:ext cx="6664006" cy="5079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9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05276-B0C1-D295-91B7-9CA723134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0E83E322-C099-FABF-3978-09E0E76ED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10B04C5A-C1C6-51C9-A190-E1D397867650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0E969135-7915-1DCB-DA50-6FDF2EEAB0D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7D4AEC1A-3CD9-5C1A-F246-F745DD66D5C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9472F42F-8F20-99B4-6EDA-D4CCAE0B13F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AE98C466-03C0-8E3C-332F-76493B4989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1B237FD-0405-832F-77F4-5853E7ECE48B}"/>
              </a:ext>
            </a:extLst>
          </p:cNvPr>
          <p:cNvSpPr/>
          <p:nvPr/>
        </p:nvSpPr>
        <p:spPr>
          <a:xfrm>
            <a:off x="896720" y="1768233"/>
            <a:ext cx="2683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대구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신전뮤지엄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D73E015-5382-0632-B4EA-A2F9793766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61" y="1255641"/>
            <a:ext cx="4925112" cy="44773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DF614E7-BE17-0077-51D9-3AF7F0D755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159"/>
          <a:stretch/>
        </p:blipFill>
        <p:spPr>
          <a:xfrm>
            <a:off x="4193308" y="1768233"/>
            <a:ext cx="4701309" cy="5137625"/>
          </a:xfrm>
          <a:prstGeom prst="rect">
            <a:avLst/>
          </a:prstGeom>
        </p:spPr>
      </p:pic>
      <p:sp>
        <p:nvSpPr>
          <p:cNvPr id="8" name="직사각형 7">
            <a:hlinkClick r:id="rId4"/>
            <a:extLst>
              <a:ext uri="{FF2B5EF4-FFF2-40B4-BE49-F238E27FC236}">
                <a16:creationId xmlns:a16="http://schemas.microsoft.com/office/drawing/2014/main" id="{681629BD-A8E2-5F78-FAB7-64A94ACF29CE}"/>
              </a:ext>
            </a:extLst>
          </p:cNvPr>
          <p:cNvSpPr/>
          <p:nvPr/>
        </p:nvSpPr>
        <p:spPr>
          <a:xfrm>
            <a:off x="896720" y="2438400"/>
            <a:ext cx="294560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2"/>
                </a:solidFill>
              </a:rPr>
              <a:t>홈페이지</a:t>
            </a:r>
          </a:p>
        </p:txBody>
      </p:sp>
    </p:spTree>
    <p:extLst>
      <p:ext uri="{BB962C8B-B14F-4D97-AF65-F5344CB8AC3E}">
        <p14:creationId xmlns:p14="http://schemas.microsoft.com/office/powerpoint/2010/main" val="3544564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4A912-6696-F482-006A-B4C68FC0F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9FDD7842-3C2C-5A3A-8645-8EB664009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A93B2DAA-7EB3-9C48-5BDB-192FEEB9D17A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F76B8051-0B26-87FB-893C-AB4E80E711B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714CCC12-680C-4228-B29E-C0C6502D760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D07E6C27-058D-7945-7661-BFAC45655EC1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5D8D9990-131C-9CCB-92D1-43010FFD2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0390D7-ED94-CA5A-57C0-E0AB70325B29}"/>
              </a:ext>
            </a:extLst>
          </p:cNvPr>
          <p:cNvSpPr/>
          <p:nvPr/>
        </p:nvSpPr>
        <p:spPr>
          <a:xfrm>
            <a:off x="896720" y="1768233"/>
            <a:ext cx="31325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청도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–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농기구 박물관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EF97719-4D92-7200-CEF1-AC99E2323D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61" y="1255641"/>
            <a:ext cx="4925112" cy="447737"/>
          </a:xfrm>
          <a:prstGeom prst="rect">
            <a:avLst/>
          </a:prstGeom>
        </p:spPr>
      </p:pic>
      <p:pic>
        <p:nvPicPr>
          <p:cNvPr id="1026" name="Picture 2" descr="청도농기구박물관 1">
            <a:extLst>
              <a:ext uri="{FF2B5EF4-FFF2-40B4-BE49-F238E27FC236}">
                <a16:creationId xmlns:a16="http://schemas.microsoft.com/office/drawing/2014/main" id="{CF249A1D-01C5-B2EB-733D-DF04C6BFE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1" y="2341591"/>
            <a:ext cx="6065785" cy="404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청도농기구박물관 4">
            <a:extLst>
              <a:ext uri="{FF2B5EF4-FFF2-40B4-BE49-F238E27FC236}">
                <a16:creationId xmlns:a16="http://schemas.microsoft.com/office/drawing/2014/main" id="{7B237AD2-2598-0081-DA58-2EEA70F90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891" y="2341591"/>
            <a:ext cx="5898335" cy="393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124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91AA43-4577-EBDA-3AC8-5B9420ECB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937F54B0-05F5-D779-95C4-56FC58D0E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3CF8CE48-6847-A463-F0ED-E331A0172220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A8E07940-32A3-0C3E-0BAD-86C6E11FB5C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D5E55383-2983-4404-9844-DB55A2CEAEC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E80462D3-058E-7726-CB8E-550EB436DCE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BDEB0F12-E234-F567-FE30-CC123814E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9FD923F-A280-5B91-00B2-35F92B2F8FB2}"/>
              </a:ext>
            </a:extLst>
          </p:cNvPr>
          <p:cNvSpPr/>
          <p:nvPr/>
        </p:nvSpPr>
        <p:spPr>
          <a:xfrm>
            <a:off x="896720" y="1768233"/>
            <a:ext cx="31325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상주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–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자전거 박물관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6CAC7BC-25E7-6AD0-3C17-F916AB6C4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61" y="1255641"/>
            <a:ext cx="4925112" cy="447737"/>
          </a:xfrm>
          <a:prstGeom prst="rect">
            <a:avLst/>
          </a:prstGeom>
        </p:spPr>
      </p:pic>
      <p:pic>
        <p:nvPicPr>
          <p:cNvPr id="2050" name="Picture 2" descr="상주 자전거박물관 4">
            <a:extLst>
              <a:ext uri="{FF2B5EF4-FFF2-40B4-BE49-F238E27FC236}">
                <a16:creationId xmlns:a16="http://schemas.microsoft.com/office/drawing/2014/main" id="{080B800F-3D73-4760-6CF7-A236279329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2"/>
          <a:stretch/>
        </p:blipFill>
        <p:spPr bwMode="auto">
          <a:xfrm>
            <a:off x="148168" y="2294753"/>
            <a:ext cx="5522959" cy="392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상주 자전거박물관 5">
            <a:extLst>
              <a:ext uri="{FF2B5EF4-FFF2-40B4-BE49-F238E27FC236}">
                <a16:creationId xmlns:a16="http://schemas.microsoft.com/office/drawing/2014/main" id="{16795BD4-6CDB-F852-0E12-634BADC402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4" t="5042" r="814" b="4242"/>
          <a:stretch/>
        </p:blipFill>
        <p:spPr bwMode="auto">
          <a:xfrm>
            <a:off x="5782981" y="2478257"/>
            <a:ext cx="6144879" cy="418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5402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731A1-D704-DACB-2DE8-71FC3E9701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01528514-90F5-BAC4-1DC9-110D757198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D6DEEE11-FC0D-586D-EB6F-490200F5280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28520237-7187-D52A-042D-B30D96E9601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854F5154-DE66-53F9-1530-282766CAC61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8A0AC69C-2F35-7C78-F3C5-2435ACA6EA1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717ECDFA-C245-C484-670A-C6EEE9C98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38AD657-948E-C434-A127-CBFCEFFA2EAE}"/>
              </a:ext>
            </a:extLst>
          </p:cNvPr>
          <p:cNvSpPr/>
          <p:nvPr/>
        </p:nvSpPr>
        <p:spPr>
          <a:xfrm>
            <a:off x="896720" y="1768233"/>
            <a:ext cx="2683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영주 </a:t>
            </a:r>
            <a:r>
              <a:rPr lang="en-US" altLang="ko-KR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- </a:t>
            </a:r>
            <a:r>
              <a:rPr lang="ko-KR" altLang="en-US" sz="24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인삼박물관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A9B6607-996B-FF23-07AA-F723D7837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61" y="1255641"/>
            <a:ext cx="4925112" cy="447737"/>
          </a:xfrm>
          <a:prstGeom prst="rect">
            <a:avLst/>
          </a:prstGeom>
        </p:spPr>
      </p:pic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8F0E936A-3076-5ECA-00F7-0DCEFA0E7F82}"/>
              </a:ext>
            </a:extLst>
          </p:cNvPr>
          <p:cNvSpPr/>
          <p:nvPr/>
        </p:nvSpPr>
        <p:spPr>
          <a:xfrm>
            <a:off x="3580468" y="1810127"/>
            <a:ext cx="2683748" cy="41977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홈페이지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E210877-4CE1-6354-00E6-7CDEEA036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861" y="2336647"/>
            <a:ext cx="6549467" cy="440520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A2ABB21-F7E8-E57B-0FC6-463AE01E1F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5133" y="1195972"/>
            <a:ext cx="3680180" cy="555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070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C5C3B-13D7-9420-1781-F0E259FEF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C70B54-99F1-971D-F8BB-3E12DC5B15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66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kumimoji="0" lang="ko-KR" altLang="en-US" sz="133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  <a:sym typeface="Arial" panose="020B0604020202020204" pitchFamily="34" charset="0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FBF57C8D-0E99-3AAC-2CB7-84DA19A29D7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019C90E3-01E9-19AC-CB11-9446FFA9DC7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ko-KR" altLang="en-US" sz="186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굴림" panose="020B0600000101010101" pitchFamily="50" charset="-127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7CB407C-2E5A-3095-C499-26130C68221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altLang="ko-KR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kumimoji="0" lang="ko-KR" alt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2BEB96A7-1F98-702C-8DD5-DDF9C5437A8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전시장에 보물이 가득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 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경북의 박물관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F496D16C-8EAA-3A98-B0CA-784751115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9" y="-428720"/>
            <a:ext cx="12206619" cy="49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91D3E15-8261-6921-3B52-E8630276B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20" y="1220226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03CC295F-28D2-0F8A-D5D1-CAA7D366C30D}"/>
              </a:ext>
            </a:extLst>
          </p:cNvPr>
          <p:cNvSpPr/>
          <p:nvPr/>
        </p:nvSpPr>
        <p:spPr>
          <a:xfrm>
            <a:off x="896720" y="1265619"/>
            <a:ext cx="31726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나만의 박물관 만들기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3711CC5-FC7F-1299-D729-8424D3AE2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720" y="1972669"/>
            <a:ext cx="9878220" cy="468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35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4">
            <a:extLst>
              <a:ext uri="{FF2B5EF4-FFF2-40B4-BE49-F238E27FC236}">
                <a16:creationId xmlns:a16="http://schemas.microsoft.com/office/drawing/2014/main" id="{DB8F62CD-0373-4075-8AAA-AD03F6F8B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66566" name="_x851838000" descr="EMB000023942ce2">
            <a:extLst>
              <a:ext uri="{FF2B5EF4-FFF2-40B4-BE49-F238E27FC236}">
                <a16:creationId xmlns:a16="http://schemas.microsoft.com/office/drawing/2014/main" id="{0442EDA1-C5FF-4C51-B833-2095ABA9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_x851839152" descr="EMB000023942ce2">
            <a:extLst>
              <a:ext uri="{FF2B5EF4-FFF2-40B4-BE49-F238E27FC236}">
                <a16:creationId xmlns:a16="http://schemas.microsoft.com/office/drawing/2014/main" id="{D94E12F2-25A9-43DE-A813-C64BD3B86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6568" name="그룹 16">
            <a:extLst>
              <a:ext uri="{FF2B5EF4-FFF2-40B4-BE49-F238E27FC236}">
                <a16:creationId xmlns:a16="http://schemas.microsoft.com/office/drawing/2014/main" id="{9E6BBBAD-1055-4047-84A1-532049D425A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6569" name="Picture 5" descr="C:\Users\Administrator\Desktop\따오기\223.jpg">
              <a:extLst>
                <a:ext uri="{FF2B5EF4-FFF2-40B4-BE49-F238E27FC236}">
                  <a16:creationId xmlns:a16="http://schemas.microsoft.com/office/drawing/2014/main" id="{E9D55E95-8CCD-4DE5-A0F8-511AC8C87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10">
              <a:extLst>
                <a:ext uri="{FF2B5EF4-FFF2-40B4-BE49-F238E27FC236}">
                  <a16:creationId xmlns:a16="http://schemas.microsoft.com/office/drawing/2014/main" id="{0B76CFEE-26F1-4D34-8F0C-7517BF4D1F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676078-4462-4FCB-8504-E50991C72A08}"/>
              </a:ext>
            </a:extLst>
          </p:cNvPr>
          <p:cNvGrpSpPr/>
          <p:nvPr/>
        </p:nvGrpSpPr>
        <p:grpSpPr>
          <a:xfrm>
            <a:off x="302284" y="1318271"/>
            <a:ext cx="12148986" cy="2110729"/>
            <a:chOff x="302284" y="1318271"/>
            <a:chExt cx="12148986" cy="211072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38A84D51-DE99-456D-88C3-BE5E6FD22B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7426" y="1427354"/>
              <a:ext cx="11373844" cy="2001646"/>
              <a:chOff x="807894" y="1100040"/>
              <a:chExt cx="8530779" cy="1501383"/>
            </a:xfrm>
          </p:grpSpPr>
          <p:sp>
            <p:nvSpPr>
              <p:cNvPr id="14" name="Rectangle 3">
                <a:extLst>
                  <a:ext uri="{FF2B5EF4-FFF2-40B4-BE49-F238E27FC236}">
                    <a16:creationId xmlns:a16="http://schemas.microsoft.com/office/drawing/2014/main" id="{7242D8CF-0D14-4166-8AA1-F7485E2E3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935646" y="1100040"/>
                <a:ext cx="8403027" cy="3924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수업을 통해 이전에 몰랐던 사실을 새롭게 알게 된 것은</a:t>
                </a:r>
                <a:r>
                  <a:rPr lang="en-US" altLang="ko-KR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800" kern="0" dirty="0">
                  <a:solidFill>
                    <a:srgbClr val="002060"/>
                  </a:solidFill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3" name="Picture 1">
                <a:extLst>
                  <a:ext uri="{FF2B5EF4-FFF2-40B4-BE49-F238E27FC236}">
                    <a16:creationId xmlns:a16="http://schemas.microsoft.com/office/drawing/2014/main" id="{1B2747B5-7B8D-4659-96EB-D7636BF483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1611980"/>
                <a:ext cx="7838393" cy="989443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7" name="_x288030464" descr="EMB000052401882">
              <a:extLst>
                <a:ext uri="{FF2B5EF4-FFF2-40B4-BE49-F238E27FC236}">
                  <a16:creationId xmlns:a16="http://schemas.microsoft.com/office/drawing/2014/main" id="{611A8E76-3C54-4F66-AFC6-7009AD0F5B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330494" y="1290061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0117D64C-ED5A-4383-AB79-0F1E7B0FD8D0}"/>
              </a:ext>
            </a:extLst>
          </p:cNvPr>
          <p:cNvGrpSpPr/>
          <p:nvPr/>
        </p:nvGrpSpPr>
        <p:grpSpPr>
          <a:xfrm>
            <a:off x="263148" y="3752218"/>
            <a:ext cx="12114994" cy="2802337"/>
            <a:chOff x="263148" y="3752218"/>
            <a:chExt cx="12114994" cy="2802337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049D8DE5-9132-4377-A223-569F48289D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91443" y="3809718"/>
              <a:ext cx="11286699" cy="2744837"/>
              <a:chOff x="807894" y="2570419"/>
              <a:chExt cx="8465218" cy="2059316"/>
            </a:xfrm>
          </p:grpSpPr>
          <p:sp>
            <p:nvSpPr>
              <p:cNvPr id="11" name="Rectangle 3">
                <a:extLst>
                  <a:ext uri="{FF2B5EF4-FFF2-40B4-BE49-F238E27FC236}">
                    <a16:creationId xmlns:a16="http://schemas.microsoft.com/office/drawing/2014/main" id="{BFF709B1-7976-41A9-9F54-6174F5596C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870282" y="2570419"/>
                <a:ext cx="8402830" cy="3925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잘못 알았던 사실을 수업을 통해 새롭게 또는 바르게 알게 된 것은</a:t>
                </a:r>
                <a:r>
                  <a:rPr lang="en-US" altLang="ko-KR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800" kern="0" dirty="0">
                  <a:solidFill>
                    <a:srgbClr val="002060"/>
                  </a:solidFill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5" name="Picture 1">
                <a:extLst>
                  <a:ext uri="{FF2B5EF4-FFF2-40B4-BE49-F238E27FC236}">
                    <a16:creationId xmlns:a16="http://schemas.microsoft.com/office/drawing/2014/main" id="{954010AA-CED9-496E-9BF9-E9DC81408C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3090166"/>
                <a:ext cx="7838393" cy="1539569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8" name="_x288030464" descr="EMB000052401882">
              <a:extLst>
                <a:ext uri="{FF2B5EF4-FFF2-40B4-BE49-F238E27FC236}">
                  <a16:creationId xmlns:a16="http://schemas.microsoft.com/office/drawing/2014/main" id="{48525481-150B-4155-9A04-6A2AF69923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291358" y="3724008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337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amiljeol: Korean March 1st Movement by Slidesgo">
  <a:themeElements>
    <a:clrScheme name="Simple Light">
      <a:dk1>
        <a:srgbClr val="C22E3A"/>
      </a:dk1>
      <a:lt1>
        <a:srgbClr val="ECA0A0"/>
      </a:lt1>
      <a:dk2>
        <a:srgbClr val="FFD7D6"/>
      </a:dk2>
      <a:lt2>
        <a:srgbClr val="174783"/>
      </a:lt2>
      <a:accent1>
        <a:srgbClr val="2C5F96"/>
      </a:accent1>
      <a:accent2>
        <a:srgbClr val="7A98BE"/>
      </a:accent2>
      <a:accent3>
        <a:srgbClr val="E8F2F9"/>
      </a:accent3>
      <a:accent4>
        <a:srgbClr val="FFFFFF"/>
      </a:accent4>
      <a:accent5>
        <a:srgbClr val="4D4D4D"/>
      </a:accent5>
      <a:accent6>
        <a:srgbClr val="1A1A1A"/>
      </a:accent6>
      <a:hlink>
        <a:srgbClr val="1A1A1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304</Words>
  <Application>Microsoft Office PowerPoint</Application>
  <PresentationFormat>와이드스크린</PresentationFormat>
  <Paragraphs>71</Paragraphs>
  <Slides>19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19</vt:i4>
      </vt:variant>
    </vt:vector>
  </HeadingPairs>
  <TitlesOfParts>
    <vt:vector size="35" baseType="lpstr">
      <vt:lpstr>Archivo Black</vt:lpstr>
      <vt:lpstr>Chewy</vt:lpstr>
      <vt:lpstr>Days One</vt:lpstr>
      <vt:lpstr>HY강M</vt:lpstr>
      <vt:lpstr>HY수평선B</vt:lpstr>
      <vt:lpstr>Inter</vt:lpstr>
      <vt:lpstr>Raleway ExtraBold</vt:lpstr>
      <vt:lpstr>굴림</vt:lpstr>
      <vt:lpstr>나눔고딕</vt:lpstr>
      <vt:lpstr>맑은 고딕</vt:lpstr>
      <vt:lpstr>한컴산뜻돋움</vt:lpstr>
      <vt:lpstr>함초롬바탕</vt:lpstr>
      <vt:lpstr>Arial</vt:lpstr>
      <vt:lpstr>Office 테마</vt:lpstr>
      <vt:lpstr>1_Office 테마</vt:lpstr>
      <vt:lpstr>Samiljeol: Korean March 1st Movement by Slidesgo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User</cp:lastModifiedBy>
  <cp:revision>2</cp:revision>
  <dcterms:created xsi:type="dcterms:W3CDTF">2025-02-12T15:55:16Z</dcterms:created>
  <dcterms:modified xsi:type="dcterms:W3CDTF">2025-02-17T14:19:56Z</dcterms:modified>
</cp:coreProperties>
</file>