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89" r:id="rId1"/>
  </p:sldMasterIdLst>
  <p:notesMasterIdLst>
    <p:notesMasterId r:id="rId22"/>
  </p:notesMasterIdLst>
  <p:sldIdLst>
    <p:sldId id="797" r:id="rId2"/>
    <p:sldId id="258" r:id="rId3"/>
    <p:sldId id="563" r:id="rId4"/>
    <p:sldId id="317" r:id="rId5"/>
    <p:sldId id="879" r:id="rId6"/>
    <p:sldId id="862" r:id="rId7"/>
    <p:sldId id="850" r:id="rId8"/>
    <p:sldId id="801" r:id="rId9"/>
    <p:sldId id="880" r:id="rId10"/>
    <p:sldId id="881" r:id="rId11"/>
    <p:sldId id="882" r:id="rId12"/>
    <p:sldId id="883" r:id="rId13"/>
    <p:sldId id="884" r:id="rId14"/>
    <p:sldId id="887" r:id="rId15"/>
    <p:sldId id="888" r:id="rId16"/>
    <p:sldId id="889" r:id="rId17"/>
    <p:sldId id="890" r:id="rId18"/>
    <p:sldId id="885" r:id="rId19"/>
    <p:sldId id="807" r:id="rId20"/>
    <p:sldId id="559" r:id="rId2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5B088F2F-A649-43E1-8BE0-633B58153210}">
          <p14:sldIdLst>
            <p14:sldId id="797"/>
            <p14:sldId id="258"/>
            <p14:sldId id="563"/>
            <p14:sldId id="317"/>
            <p14:sldId id="879"/>
            <p14:sldId id="862"/>
            <p14:sldId id="850"/>
            <p14:sldId id="801"/>
            <p14:sldId id="880"/>
            <p14:sldId id="881"/>
            <p14:sldId id="882"/>
            <p14:sldId id="883"/>
            <p14:sldId id="884"/>
            <p14:sldId id="887"/>
            <p14:sldId id="888"/>
            <p14:sldId id="889"/>
            <p14:sldId id="890"/>
            <p14:sldId id="885"/>
            <p14:sldId id="807"/>
            <p14:sldId id="55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57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ACF4677E-8BD2-47ae-8A1F-98590045965D">
      <hp:hncThemeShow xmlns="" xmlns:c="http://schemas.openxmlformats.org/drawingml/2006/chart" xmlns:dgm="http://schemas.openxmlformats.org/drawingml/2006/diagram" xmlns:dsp="http://schemas.microsoft.com/office/drawing/2008/diagram"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1A66EDD-3DAB-4C5B-A090-DC80EC1FD486}" styleName="Normal Style 1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lum val="9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lum val="8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lum val="8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86" d="100"/>
          <a:sy n="86" d="100"/>
        </p:scale>
        <p:origin x="514" y="67"/>
      </p:cViewPr>
      <p:guideLst>
        <p:guide orient="horz" pos="2157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 " userId="3e29a169-72a9-4bbf-8b14-b7231a497514" providerId="ADAL" clId="{292E1D8C-232B-450F-A34E-5821B255CF33}"/>
    <pc:docChg chg="modSld">
      <pc:chgData name=" " userId="3e29a169-72a9-4bbf-8b14-b7231a497514" providerId="ADAL" clId="{292E1D8C-232B-450F-A34E-5821B255CF33}" dt="2025-01-30T15:19:23.916" v="1" actId="14100"/>
      <pc:docMkLst>
        <pc:docMk/>
      </pc:docMkLst>
      <pc:sldChg chg="modSp">
        <pc:chgData name=" " userId="3e29a169-72a9-4bbf-8b14-b7231a497514" providerId="ADAL" clId="{292E1D8C-232B-450F-A34E-5821B255CF33}" dt="2025-01-30T15:19:23.916" v="1" actId="14100"/>
        <pc:sldMkLst>
          <pc:docMk/>
          <pc:sldMk cId="0" sldId="862"/>
        </pc:sldMkLst>
        <pc:spChg chg="mod">
          <ac:chgData name=" " userId="3e29a169-72a9-4bbf-8b14-b7231a497514" providerId="ADAL" clId="{292E1D8C-232B-450F-A34E-5821B255CF33}" dt="2025-01-30T15:19:21.522" v="0" actId="14100"/>
          <ac:spMkLst>
            <pc:docMk/>
            <pc:sldMk cId="0" sldId="862"/>
            <ac:spMk id="112" creationId="{00000000-0000-0000-0000-000000000000}"/>
          </ac:spMkLst>
        </pc:spChg>
        <pc:spChg chg="mod">
          <ac:chgData name=" " userId="3e29a169-72a9-4bbf-8b14-b7231a497514" providerId="ADAL" clId="{292E1D8C-232B-450F-A34E-5821B255CF33}" dt="2025-01-30T15:19:23.916" v="1" actId="14100"/>
          <ac:spMkLst>
            <pc:docMk/>
            <pc:sldMk cId="0" sldId="862"/>
            <ac:spMk id="113" creationId="{00000000-0000-0000-0000-000000000000}"/>
          </ac:spMkLst>
        </pc:spChg>
      </pc:sldChg>
    </pc:docChg>
  </pc:docChgLst>
  <pc:docChgLst>
    <pc:chgData name=" " userId="3e29a169-72a9-4bbf-8b14-b7231a497514" providerId="ADAL" clId="{3BA2B73E-5B82-4518-BDDC-7D13620E5C24}"/>
    <pc:docChg chg="undo custSel addSld delSld modSld modSection">
      <pc:chgData name=" " userId="3e29a169-72a9-4bbf-8b14-b7231a497514" providerId="ADAL" clId="{3BA2B73E-5B82-4518-BDDC-7D13620E5C24}" dt="2025-02-19T03:13:30.684" v="475" actId="1038"/>
      <pc:docMkLst>
        <pc:docMk/>
      </pc:docMkLst>
      <pc:sldChg chg="addSp delSp modSp">
        <pc:chgData name=" " userId="3e29a169-72a9-4bbf-8b14-b7231a497514" providerId="ADAL" clId="{3BA2B73E-5B82-4518-BDDC-7D13620E5C24}" dt="2025-02-19T03:11:09.432" v="377" actId="478"/>
        <pc:sldMkLst>
          <pc:docMk/>
          <pc:sldMk cId="0" sldId="317"/>
        </pc:sldMkLst>
        <pc:spChg chg="add del mod">
          <ac:chgData name=" " userId="3e29a169-72a9-4bbf-8b14-b7231a497514" providerId="ADAL" clId="{3BA2B73E-5B82-4518-BDDC-7D13620E5C24}" dt="2025-02-19T03:11:08.060" v="375" actId="478"/>
          <ac:spMkLst>
            <pc:docMk/>
            <pc:sldMk cId="0" sldId="317"/>
            <ac:spMk id="6" creationId="{4FA17A7F-F770-4B54-AB5B-7C1A1F1AF6EB}"/>
          </ac:spMkLst>
        </pc:spChg>
        <pc:spChg chg="add del mod">
          <ac:chgData name=" " userId="3e29a169-72a9-4bbf-8b14-b7231a497514" providerId="ADAL" clId="{3BA2B73E-5B82-4518-BDDC-7D13620E5C24}" dt="2025-02-19T03:11:09.432" v="377" actId="478"/>
          <ac:spMkLst>
            <pc:docMk/>
            <pc:sldMk cId="0" sldId="317"/>
            <ac:spMk id="8" creationId="{A4DD55B1-0ABC-4AFD-82FA-422EEB2C3EF0}"/>
          </ac:spMkLst>
        </pc:spChg>
        <pc:spChg chg="add del mod">
          <ac:chgData name=" " userId="3e29a169-72a9-4bbf-8b14-b7231a497514" providerId="ADAL" clId="{3BA2B73E-5B82-4518-BDDC-7D13620E5C24}" dt="2025-02-19T03:11:08.612" v="376" actId="478"/>
          <ac:spMkLst>
            <pc:docMk/>
            <pc:sldMk cId="0" sldId="317"/>
            <ac:spMk id="10" creationId="{4F30C239-FBEE-4B07-A32E-C955170BD820}"/>
          </ac:spMkLst>
        </pc:spChg>
        <pc:picChg chg="mod">
          <ac:chgData name=" " userId="3e29a169-72a9-4bbf-8b14-b7231a497514" providerId="ADAL" clId="{3BA2B73E-5B82-4518-BDDC-7D13620E5C24}" dt="2025-02-19T03:10:32.306" v="374" actId="1076"/>
          <ac:picMkLst>
            <pc:docMk/>
            <pc:sldMk cId="0" sldId="317"/>
            <ac:picMk id="39938" creationId="{00000000-0000-0000-0000-000000000000}"/>
          </ac:picMkLst>
        </pc:picChg>
      </pc:sldChg>
      <pc:sldChg chg="modSp add del">
        <pc:chgData name=" " userId="3e29a169-72a9-4bbf-8b14-b7231a497514" providerId="ADAL" clId="{3BA2B73E-5B82-4518-BDDC-7D13620E5C24}" dt="2025-02-18T00:40:42.963" v="65" actId="2696"/>
        <pc:sldMkLst>
          <pc:docMk/>
          <pc:sldMk cId="0" sldId="537"/>
        </pc:sldMkLst>
        <pc:spChg chg="mod">
          <ac:chgData name=" " userId="3e29a169-72a9-4bbf-8b14-b7231a497514" providerId="ADAL" clId="{3BA2B73E-5B82-4518-BDDC-7D13620E5C24}" dt="2025-02-18T00:38:04.550" v="47" actId="108"/>
          <ac:spMkLst>
            <pc:docMk/>
            <pc:sldMk cId="0" sldId="537"/>
            <ac:spMk id="84" creationId="{2310E91F-6B6A-4E57-ACF0-C3BF2A8FD129}"/>
          </ac:spMkLst>
        </pc:spChg>
        <pc:spChg chg="mod">
          <ac:chgData name=" " userId="3e29a169-72a9-4bbf-8b14-b7231a497514" providerId="ADAL" clId="{3BA2B73E-5B82-4518-BDDC-7D13620E5C24}" dt="2025-02-18T00:39:03.925" v="57" actId="1036"/>
          <ac:spMkLst>
            <pc:docMk/>
            <pc:sldMk cId="0" sldId="537"/>
            <ac:spMk id="99" creationId="{03A4D96E-DDB2-43F0-8D32-0CDA4E48DBBC}"/>
          </ac:spMkLst>
        </pc:spChg>
        <pc:spChg chg="mod">
          <ac:chgData name=" " userId="3e29a169-72a9-4bbf-8b14-b7231a497514" providerId="ADAL" clId="{3BA2B73E-5B82-4518-BDDC-7D13620E5C24}" dt="2025-02-18T00:39:09.853" v="64" actId="1038"/>
          <ac:spMkLst>
            <pc:docMk/>
            <pc:sldMk cId="0" sldId="537"/>
            <ac:spMk id="104" creationId="{ACE5AC07-9A78-4026-A492-110F496FC2FC}"/>
          </ac:spMkLst>
        </pc:spChg>
        <pc:grpChg chg="mod">
          <ac:chgData name=" " userId="3e29a169-72a9-4bbf-8b14-b7231a497514" providerId="ADAL" clId="{3BA2B73E-5B82-4518-BDDC-7D13620E5C24}" dt="2025-02-18T00:38:28.283" v="48"/>
          <ac:grpSpMkLst>
            <pc:docMk/>
            <pc:sldMk cId="0" sldId="537"/>
            <ac:grpSpMk id="109" creationId="{D906A1B0-CF0F-4686-92EE-BCA63767937E}"/>
          </ac:grpSpMkLst>
        </pc:grpChg>
        <pc:grpChg chg="mod">
          <ac:chgData name=" " userId="3e29a169-72a9-4bbf-8b14-b7231a497514" providerId="ADAL" clId="{3BA2B73E-5B82-4518-BDDC-7D13620E5C24}" dt="2025-02-18T00:38:47.267" v="49"/>
          <ac:grpSpMkLst>
            <pc:docMk/>
            <pc:sldMk cId="0" sldId="537"/>
            <ac:grpSpMk id="110" creationId="{A428F898-3089-45D4-8E07-8474CCDDAA2F}"/>
          </ac:grpSpMkLst>
        </pc:grpChg>
        <pc:grpChg chg="mod">
          <ac:chgData name=" " userId="3e29a169-72a9-4bbf-8b14-b7231a497514" providerId="ADAL" clId="{3BA2B73E-5B82-4518-BDDC-7D13620E5C24}" dt="2025-02-18T00:37:58.985" v="46" actId="1076"/>
          <ac:grpSpMkLst>
            <pc:docMk/>
            <pc:sldMk cId="0" sldId="537"/>
            <ac:grpSpMk id="111" creationId="{6098EC63-B5B0-4C4B-8EBB-7256080CC8BE}"/>
          </ac:grpSpMkLst>
        </pc:grpChg>
        <pc:grpChg chg="mod">
          <ac:chgData name=" " userId="3e29a169-72a9-4bbf-8b14-b7231a497514" providerId="ADAL" clId="{3BA2B73E-5B82-4518-BDDC-7D13620E5C24}" dt="2025-02-18T00:38:47.267" v="49"/>
          <ac:grpSpMkLst>
            <pc:docMk/>
            <pc:sldMk cId="0" sldId="537"/>
            <ac:grpSpMk id="60425" creationId="{4AFC5D59-44E7-4B3F-9903-AFF7E1A3970B}"/>
          </ac:grpSpMkLst>
        </pc:grpChg>
        <pc:grpChg chg="mod">
          <ac:chgData name=" " userId="3e29a169-72a9-4bbf-8b14-b7231a497514" providerId="ADAL" clId="{3BA2B73E-5B82-4518-BDDC-7D13620E5C24}" dt="2025-02-18T00:38:47.267" v="49"/>
          <ac:grpSpMkLst>
            <pc:docMk/>
            <pc:sldMk cId="0" sldId="537"/>
            <ac:grpSpMk id="60426" creationId="{0A3B8C17-D19B-4EE2-B80C-E5FEF01AFDC8}"/>
          </ac:grpSpMkLst>
        </pc:grpChg>
        <pc:grpChg chg="mod">
          <ac:chgData name=" " userId="3e29a169-72a9-4bbf-8b14-b7231a497514" providerId="ADAL" clId="{3BA2B73E-5B82-4518-BDDC-7D13620E5C24}" dt="2025-02-18T00:38:28.283" v="48"/>
          <ac:grpSpMkLst>
            <pc:docMk/>
            <pc:sldMk cId="0" sldId="537"/>
            <ac:grpSpMk id="60430" creationId="{8DE3CADD-1F4E-476C-9263-2AC44E802B7E}"/>
          </ac:grpSpMkLst>
        </pc:grpChg>
        <pc:grpChg chg="mod">
          <ac:chgData name=" " userId="3e29a169-72a9-4bbf-8b14-b7231a497514" providerId="ADAL" clId="{3BA2B73E-5B82-4518-BDDC-7D13620E5C24}" dt="2025-02-18T00:38:28.283" v="48"/>
          <ac:grpSpMkLst>
            <pc:docMk/>
            <pc:sldMk cId="0" sldId="537"/>
            <ac:grpSpMk id="60431" creationId="{0F722F42-6F5D-4C61-8B35-E62FBAE1F163}"/>
          </ac:grpSpMkLst>
        </pc:grpChg>
      </pc:sldChg>
      <pc:sldChg chg="addSp delSp modSp modAnim">
        <pc:chgData name=" " userId="3e29a169-72a9-4bbf-8b14-b7231a497514" providerId="ADAL" clId="{3BA2B73E-5B82-4518-BDDC-7D13620E5C24}" dt="2025-02-19T03:07:00.767" v="345"/>
        <pc:sldMkLst>
          <pc:docMk/>
          <pc:sldMk cId="0" sldId="801"/>
        </pc:sldMkLst>
        <pc:grpChg chg="add mod">
          <ac:chgData name=" " userId="3e29a169-72a9-4bbf-8b14-b7231a497514" providerId="ADAL" clId="{3BA2B73E-5B82-4518-BDDC-7D13620E5C24}" dt="2025-02-19T03:06:49.554" v="342" actId="164"/>
          <ac:grpSpMkLst>
            <pc:docMk/>
            <pc:sldMk cId="0" sldId="801"/>
            <ac:grpSpMk id="4" creationId="{B4EA459B-DE93-4079-A0D3-ABC22B05E028}"/>
          </ac:grpSpMkLst>
        </pc:grpChg>
        <pc:grpChg chg="add">
          <ac:chgData name=" " userId="3e29a169-72a9-4bbf-8b14-b7231a497514" providerId="ADAL" clId="{3BA2B73E-5B82-4518-BDDC-7D13620E5C24}" dt="2025-02-18T00:44:39.952" v="76"/>
          <ac:grpSpMkLst>
            <pc:docMk/>
            <pc:sldMk cId="0" sldId="801"/>
            <ac:grpSpMk id="18" creationId="{F4A2F850-B13C-4B92-8809-FFFD41B26C30}"/>
          </ac:grpSpMkLst>
        </pc:grpChg>
        <pc:grpChg chg="del">
          <ac:chgData name=" " userId="3e29a169-72a9-4bbf-8b14-b7231a497514" providerId="ADAL" clId="{3BA2B73E-5B82-4518-BDDC-7D13620E5C24}" dt="2025-02-18T00:44:39.616" v="75" actId="478"/>
          <ac:grpSpMkLst>
            <pc:docMk/>
            <pc:sldMk cId="0" sldId="801"/>
            <ac:grpSpMk id="30" creationId="{00000000-0000-0000-0000-000000000000}"/>
          </ac:grpSpMkLst>
        </pc:grpChg>
        <pc:grpChg chg="mod">
          <ac:chgData name=" " userId="3e29a169-72a9-4bbf-8b14-b7231a497514" providerId="ADAL" clId="{3BA2B73E-5B82-4518-BDDC-7D13620E5C24}" dt="2025-02-19T03:06:37.228" v="340" actId="1076"/>
          <ac:grpSpMkLst>
            <pc:docMk/>
            <pc:sldMk cId="0" sldId="801"/>
            <ac:grpSpMk id="46" creationId="{00000000-0000-0000-0000-000000000000}"/>
          </ac:grpSpMkLst>
        </pc:grpChg>
        <pc:picChg chg="mod">
          <ac:chgData name=" " userId="3e29a169-72a9-4bbf-8b14-b7231a497514" providerId="ADAL" clId="{3BA2B73E-5B82-4518-BDDC-7D13620E5C24}" dt="2025-02-19T03:06:49.554" v="342" actId="164"/>
          <ac:picMkLst>
            <pc:docMk/>
            <pc:sldMk cId="0" sldId="801"/>
            <ac:picMk id="2" creationId="{CBEF6989-2950-40DE-A034-B846B4D66B02}"/>
          </ac:picMkLst>
        </pc:picChg>
        <pc:picChg chg="mod">
          <ac:chgData name=" " userId="3e29a169-72a9-4bbf-8b14-b7231a497514" providerId="ADAL" clId="{3BA2B73E-5B82-4518-BDDC-7D13620E5C24}" dt="2025-02-19T03:06:49.554" v="342" actId="164"/>
          <ac:picMkLst>
            <pc:docMk/>
            <pc:sldMk cId="0" sldId="801"/>
            <ac:picMk id="3" creationId="{0A0EE441-A08D-4CEC-BF2C-E829CC2D21E9}"/>
          </ac:picMkLst>
        </pc:picChg>
      </pc:sldChg>
      <pc:sldChg chg="addSp delSp modSp">
        <pc:chgData name=" " userId="3e29a169-72a9-4bbf-8b14-b7231a497514" providerId="ADAL" clId="{3BA2B73E-5B82-4518-BDDC-7D13620E5C24}" dt="2025-02-18T00:47:47.504" v="322" actId="166"/>
        <pc:sldMkLst>
          <pc:docMk/>
          <pc:sldMk cId="0" sldId="807"/>
        </pc:sldMkLst>
        <pc:spChg chg="ord">
          <ac:chgData name=" " userId="3e29a169-72a9-4bbf-8b14-b7231a497514" providerId="ADAL" clId="{3BA2B73E-5B82-4518-BDDC-7D13620E5C24}" dt="2025-02-18T00:47:34.032" v="320" actId="167"/>
          <ac:spMkLst>
            <pc:docMk/>
            <pc:sldMk cId="0" sldId="807"/>
            <ac:spMk id="31" creationId="{3CB3D9B9-2000-414E-9597-611C581AF8F6}"/>
          </ac:spMkLst>
        </pc:spChg>
        <pc:spChg chg="mod">
          <ac:chgData name=" " userId="3e29a169-72a9-4bbf-8b14-b7231a497514" providerId="ADAL" clId="{3BA2B73E-5B82-4518-BDDC-7D13620E5C24}" dt="2025-02-18T00:46:53.600" v="245" actId="20577"/>
          <ac:spMkLst>
            <pc:docMk/>
            <pc:sldMk cId="0" sldId="807"/>
            <ac:spMk id="32" creationId="{78CCAB95-F07D-45AA-91C8-EC40A9AB1000}"/>
          </ac:spMkLst>
        </pc:spChg>
        <pc:spChg chg="mod">
          <ac:chgData name=" " userId="3e29a169-72a9-4bbf-8b14-b7231a497514" providerId="ADAL" clId="{3BA2B73E-5B82-4518-BDDC-7D13620E5C24}" dt="2025-02-18T00:46:48.788" v="242" actId="207"/>
          <ac:spMkLst>
            <pc:docMk/>
            <pc:sldMk cId="0" sldId="807"/>
            <ac:spMk id="33" creationId="{48B28CEB-76BD-4C2B-A1B1-3216A570EDCD}"/>
          </ac:spMkLst>
        </pc:spChg>
        <pc:grpChg chg="add mod">
          <ac:chgData name=" " userId="3e29a169-72a9-4bbf-8b14-b7231a497514" providerId="ADAL" clId="{3BA2B73E-5B82-4518-BDDC-7D13620E5C24}" dt="2025-02-18T00:47:01.700" v="319" actId="1038"/>
          <ac:grpSpMkLst>
            <pc:docMk/>
            <pc:sldMk cId="0" sldId="807"/>
            <ac:grpSpMk id="16" creationId="{A0443B98-E756-44A8-87A8-8A9AF3397322}"/>
          </ac:grpSpMkLst>
        </pc:grpChg>
        <pc:grpChg chg="del">
          <ac:chgData name=" " userId="3e29a169-72a9-4bbf-8b14-b7231a497514" providerId="ADAL" clId="{3BA2B73E-5B82-4518-BDDC-7D13620E5C24}" dt="2025-02-18T00:46:50.436" v="243" actId="478"/>
          <ac:grpSpMkLst>
            <pc:docMk/>
            <pc:sldMk cId="0" sldId="807"/>
            <ac:grpSpMk id="17" creationId="{00000000-0000-0000-0000-000000000000}"/>
          </ac:grpSpMkLst>
        </pc:grpChg>
        <pc:picChg chg="ord">
          <ac:chgData name=" " userId="3e29a169-72a9-4bbf-8b14-b7231a497514" providerId="ADAL" clId="{3BA2B73E-5B82-4518-BDDC-7D13620E5C24}" dt="2025-02-18T00:47:45.343" v="321" actId="166"/>
          <ac:picMkLst>
            <pc:docMk/>
            <pc:sldMk cId="0" sldId="807"/>
            <ac:picMk id="29" creationId="{00000000-0000-0000-0000-000000000000}"/>
          </ac:picMkLst>
        </pc:picChg>
        <pc:picChg chg="ord">
          <ac:chgData name=" " userId="3e29a169-72a9-4bbf-8b14-b7231a497514" providerId="ADAL" clId="{3BA2B73E-5B82-4518-BDDC-7D13620E5C24}" dt="2025-02-18T00:47:47.504" v="322" actId="166"/>
          <ac:picMkLst>
            <pc:docMk/>
            <pc:sldMk cId="0" sldId="807"/>
            <ac:picMk id="30" creationId="{00000000-0000-0000-0000-000000000000}"/>
          </ac:picMkLst>
        </pc:picChg>
      </pc:sldChg>
      <pc:sldChg chg="addSp modSp modAnim">
        <pc:chgData name=" " userId="3e29a169-72a9-4bbf-8b14-b7231a497514" providerId="ADAL" clId="{3BA2B73E-5B82-4518-BDDC-7D13620E5C24}" dt="2025-02-19T03:06:26.139" v="338"/>
        <pc:sldMkLst>
          <pc:docMk/>
          <pc:sldMk cId="0" sldId="850"/>
        </pc:sldMkLst>
        <pc:spChg chg="mod">
          <ac:chgData name=" " userId="3e29a169-72a9-4bbf-8b14-b7231a497514" providerId="ADAL" clId="{3BA2B73E-5B82-4518-BDDC-7D13620E5C24}" dt="2025-02-19T03:06:08.084" v="334" actId="164"/>
          <ac:spMkLst>
            <pc:docMk/>
            <pc:sldMk cId="0" sldId="850"/>
            <ac:spMk id="4" creationId="{00000000-0000-0000-0000-000000000000}"/>
          </ac:spMkLst>
        </pc:spChg>
        <pc:grpChg chg="add mod">
          <ac:chgData name=" " userId="3e29a169-72a9-4bbf-8b14-b7231a497514" providerId="ADAL" clId="{3BA2B73E-5B82-4518-BDDC-7D13620E5C24}" dt="2025-02-19T03:06:08.084" v="334" actId="164"/>
          <ac:grpSpMkLst>
            <pc:docMk/>
            <pc:sldMk cId="0" sldId="850"/>
            <ac:grpSpMk id="2" creationId="{68B7BB33-8B98-48B5-84D3-390EB17AD8AD}"/>
          </ac:grpSpMkLst>
        </pc:grpChg>
        <pc:picChg chg="mod">
          <ac:chgData name=" " userId="3e29a169-72a9-4bbf-8b14-b7231a497514" providerId="ADAL" clId="{3BA2B73E-5B82-4518-BDDC-7D13620E5C24}" dt="2025-02-19T03:06:08.084" v="334" actId="164"/>
          <ac:picMkLst>
            <pc:docMk/>
            <pc:sldMk cId="0" sldId="850"/>
            <ac:picMk id="24" creationId="{A2365C71-FEED-4375-BABB-229FC4C8E114}"/>
          </ac:picMkLst>
        </pc:picChg>
      </pc:sldChg>
      <pc:sldChg chg="addSp delSp modSp modAnim">
        <pc:chgData name=" " userId="3e29a169-72a9-4bbf-8b14-b7231a497514" providerId="ADAL" clId="{3BA2B73E-5B82-4518-BDDC-7D13620E5C24}" dt="2025-02-19T03:05:48.819" v="333"/>
        <pc:sldMkLst>
          <pc:docMk/>
          <pc:sldMk cId="0" sldId="862"/>
        </pc:sldMkLst>
        <pc:spChg chg="mod">
          <ac:chgData name=" " userId="3e29a169-72a9-4bbf-8b14-b7231a497514" providerId="ADAL" clId="{3BA2B73E-5B82-4518-BDDC-7D13620E5C24}" dt="2025-02-18T00:44:11.827" v="74" actId="255"/>
          <ac:spMkLst>
            <pc:docMk/>
            <pc:sldMk cId="0" sldId="862"/>
            <ac:spMk id="22" creationId="{E8B2C4C8-91D1-4A52-88F3-73A0E79653D0}"/>
          </ac:spMkLst>
        </pc:spChg>
        <pc:spChg chg="mod">
          <ac:chgData name=" " userId="3e29a169-72a9-4bbf-8b14-b7231a497514" providerId="ADAL" clId="{3BA2B73E-5B82-4518-BDDC-7D13620E5C24}" dt="2025-02-19T03:05:37.165" v="330" actId="164"/>
          <ac:spMkLst>
            <pc:docMk/>
            <pc:sldMk cId="0" sldId="862"/>
            <ac:spMk id="106" creationId="{00000000-0000-0000-0000-000000000000}"/>
          </ac:spMkLst>
        </pc:spChg>
        <pc:grpChg chg="add mod">
          <ac:chgData name=" " userId="3e29a169-72a9-4bbf-8b14-b7231a497514" providerId="ADAL" clId="{3BA2B73E-5B82-4518-BDDC-7D13620E5C24}" dt="2025-02-19T03:05:37.165" v="330" actId="164"/>
          <ac:grpSpMkLst>
            <pc:docMk/>
            <pc:sldMk cId="0" sldId="862"/>
            <ac:grpSpMk id="2" creationId="{84AC0C29-9C47-43B9-9383-25B5B18FD050}"/>
          </ac:grpSpMkLst>
        </pc:grpChg>
        <pc:grpChg chg="add mod">
          <ac:chgData name=" " userId="3e29a169-72a9-4bbf-8b14-b7231a497514" providerId="ADAL" clId="{3BA2B73E-5B82-4518-BDDC-7D13620E5C24}" dt="2025-02-18T00:43:41.940" v="70"/>
          <ac:grpSpMkLst>
            <pc:docMk/>
            <pc:sldMk cId="0" sldId="862"/>
            <ac:grpSpMk id="19" creationId="{F313D18D-9D65-47F7-953A-884DD6E48540}"/>
          </ac:grpSpMkLst>
        </pc:grpChg>
        <pc:grpChg chg="del">
          <ac:chgData name=" " userId="3e29a169-72a9-4bbf-8b14-b7231a497514" providerId="ADAL" clId="{3BA2B73E-5B82-4518-BDDC-7D13620E5C24}" dt="2025-02-18T00:41:24.321" v="68" actId="478"/>
          <ac:grpSpMkLst>
            <pc:docMk/>
            <pc:sldMk cId="0" sldId="862"/>
            <ac:grpSpMk id="28" creationId="{00000000-0000-0000-0000-000000000000}"/>
          </ac:grpSpMkLst>
        </pc:grpChg>
        <pc:picChg chg="mod">
          <ac:chgData name=" " userId="3e29a169-72a9-4bbf-8b14-b7231a497514" providerId="ADAL" clId="{3BA2B73E-5B82-4518-BDDC-7D13620E5C24}" dt="2025-02-19T03:05:37.165" v="330" actId="164"/>
          <ac:picMkLst>
            <pc:docMk/>
            <pc:sldMk cId="0" sldId="862"/>
            <ac:picMk id="26" creationId="{0B39A82C-77A6-4629-9C84-8C78222C31AC}"/>
          </ac:picMkLst>
        </pc:picChg>
      </pc:sldChg>
      <pc:sldChg chg="addSp delSp modAnim">
        <pc:chgData name=" " userId="3e29a169-72a9-4bbf-8b14-b7231a497514" providerId="ADAL" clId="{3BA2B73E-5B82-4518-BDDC-7D13620E5C24}" dt="2025-02-19T03:05:02.513" v="323"/>
        <pc:sldMkLst>
          <pc:docMk/>
          <pc:sldMk cId="0" sldId="879"/>
        </pc:sldMkLst>
        <pc:spChg chg="add del">
          <ac:chgData name=" " userId="3e29a169-72a9-4bbf-8b14-b7231a497514" providerId="ADAL" clId="{3BA2B73E-5B82-4518-BDDC-7D13620E5C24}" dt="2025-02-18T00:36:37.714" v="42"/>
          <ac:spMkLst>
            <pc:docMk/>
            <pc:sldMk cId="0" sldId="879"/>
            <ac:spMk id="4" creationId="{399D1D10-4A24-41C0-80DB-6F7D00DE047B}"/>
          </ac:spMkLst>
        </pc:spChg>
      </pc:sldChg>
      <pc:sldChg chg="addSp delSp modSp modAnim">
        <pc:chgData name=" " userId="3e29a169-72a9-4bbf-8b14-b7231a497514" providerId="ADAL" clId="{3BA2B73E-5B82-4518-BDDC-7D13620E5C24}" dt="2025-02-19T03:11:52.127" v="378"/>
        <pc:sldMkLst>
          <pc:docMk/>
          <pc:sldMk cId="0" sldId="880"/>
        </pc:sldMkLst>
        <pc:spChg chg="mod">
          <ac:chgData name=" " userId="3e29a169-72a9-4bbf-8b14-b7231a497514" providerId="ADAL" clId="{3BA2B73E-5B82-4518-BDDC-7D13620E5C24}" dt="2025-02-19T03:07:06.438" v="346" actId="164"/>
          <ac:spMkLst>
            <pc:docMk/>
            <pc:sldMk cId="0" sldId="880"/>
            <ac:spMk id="45" creationId="{00000000-0000-0000-0000-000000000000}"/>
          </ac:spMkLst>
        </pc:spChg>
        <pc:grpChg chg="add mod">
          <ac:chgData name=" " userId="3e29a169-72a9-4bbf-8b14-b7231a497514" providerId="ADAL" clId="{3BA2B73E-5B82-4518-BDDC-7D13620E5C24}" dt="2025-02-19T03:07:06.438" v="346" actId="164"/>
          <ac:grpSpMkLst>
            <pc:docMk/>
            <pc:sldMk cId="0" sldId="880"/>
            <ac:grpSpMk id="3" creationId="{180AE739-29E6-4CEA-BE74-53ABC6830488}"/>
          </ac:grpSpMkLst>
        </pc:grpChg>
        <pc:grpChg chg="add">
          <ac:chgData name=" " userId="3e29a169-72a9-4bbf-8b14-b7231a497514" providerId="ADAL" clId="{3BA2B73E-5B82-4518-BDDC-7D13620E5C24}" dt="2025-02-18T00:44:43.977" v="78"/>
          <ac:grpSpMkLst>
            <pc:docMk/>
            <pc:sldMk cId="0" sldId="880"/>
            <ac:grpSpMk id="18" creationId="{A6F47778-DEE2-49E1-A344-676248DDBAD6}"/>
          </ac:grpSpMkLst>
        </pc:grpChg>
        <pc:grpChg chg="del">
          <ac:chgData name=" " userId="3e29a169-72a9-4bbf-8b14-b7231a497514" providerId="ADAL" clId="{3BA2B73E-5B82-4518-BDDC-7D13620E5C24}" dt="2025-02-18T00:44:43.723" v="77" actId="478"/>
          <ac:grpSpMkLst>
            <pc:docMk/>
            <pc:sldMk cId="0" sldId="880"/>
            <ac:grpSpMk id="30" creationId="{00000000-0000-0000-0000-000000000000}"/>
          </ac:grpSpMkLst>
        </pc:grpChg>
        <pc:picChg chg="mod">
          <ac:chgData name=" " userId="3e29a169-72a9-4bbf-8b14-b7231a497514" providerId="ADAL" clId="{3BA2B73E-5B82-4518-BDDC-7D13620E5C24}" dt="2025-02-19T03:07:06.438" v="346" actId="164"/>
          <ac:picMkLst>
            <pc:docMk/>
            <pc:sldMk cId="0" sldId="880"/>
            <ac:picMk id="2" creationId="{0CFD1544-D8E9-4258-AF01-1013F639D0F2}"/>
          </ac:picMkLst>
        </pc:picChg>
      </pc:sldChg>
      <pc:sldChg chg="addSp delSp modSp modAnim">
        <pc:chgData name=" " userId="3e29a169-72a9-4bbf-8b14-b7231a497514" providerId="ADAL" clId="{3BA2B73E-5B82-4518-BDDC-7D13620E5C24}" dt="2025-02-19T03:12:22.864" v="379"/>
        <pc:sldMkLst>
          <pc:docMk/>
          <pc:sldMk cId="0" sldId="881"/>
        </pc:sldMkLst>
        <pc:spChg chg="mod">
          <ac:chgData name=" " userId="3e29a169-72a9-4bbf-8b14-b7231a497514" providerId="ADAL" clId="{3BA2B73E-5B82-4518-BDDC-7D13620E5C24}" dt="2025-02-19T03:07:37.972" v="354" actId="164"/>
          <ac:spMkLst>
            <pc:docMk/>
            <pc:sldMk cId="0" sldId="881"/>
            <ac:spMk id="45" creationId="{00000000-0000-0000-0000-000000000000}"/>
          </ac:spMkLst>
        </pc:spChg>
        <pc:grpChg chg="add mod">
          <ac:chgData name=" " userId="3e29a169-72a9-4bbf-8b14-b7231a497514" providerId="ADAL" clId="{3BA2B73E-5B82-4518-BDDC-7D13620E5C24}" dt="2025-02-19T03:07:37.972" v="354" actId="164"/>
          <ac:grpSpMkLst>
            <pc:docMk/>
            <pc:sldMk cId="0" sldId="881"/>
            <ac:grpSpMk id="3" creationId="{0BE218D2-8742-4FE0-BB90-0AA723CB7DC5}"/>
          </ac:grpSpMkLst>
        </pc:grpChg>
        <pc:grpChg chg="add">
          <ac:chgData name=" " userId="3e29a169-72a9-4bbf-8b14-b7231a497514" providerId="ADAL" clId="{3BA2B73E-5B82-4518-BDDC-7D13620E5C24}" dt="2025-02-18T00:44:49.384" v="80"/>
          <ac:grpSpMkLst>
            <pc:docMk/>
            <pc:sldMk cId="0" sldId="881"/>
            <ac:grpSpMk id="18" creationId="{C8418E45-06D3-4761-AB74-8E2D1896A9B4}"/>
          </ac:grpSpMkLst>
        </pc:grpChg>
        <pc:grpChg chg="del">
          <ac:chgData name=" " userId="3e29a169-72a9-4bbf-8b14-b7231a497514" providerId="ADAL" clId="{3BA2B73E-5B82-4518-BDDC-7D13620E5C24}" dt="2025-02-18T00:44:49.117" v="79" actId="478"/>
          <ac:grpSpMkLst>
            <pc:docMk/>
            <pc:sldMk cId="0" sldId="881"/>
            <ac:grpSpMk id="30" creationId="{00000000-0000-0000-0000-000000000000}"/>
          </ac:grpSpMkLst>
        </pc:grpChg>
        <pc:picChg chg="mod">
          <ac:chgData name=" " userId="3e29a169-72a9-4bbf-8b14-b7231a497514" providerId="ADAL" clId="{3BA2B73E-5B82-4518-BDDC-7D13620E5C24}" dt="2025-02-19T03:07:37.972" v="354" actId="164"/>
          <ac:picMkLst>
            <pc:docMk/>
            <pc:sldMk cId="0" sldId="881"/>
            <ac:picMk id="2" creationId="{DB984943-66EE-4E82-A4B4-94607559C8FF}"/>
          </ac:picMkLst>
        </pc:picChg>
      </pc:sldChg>
      <pc:sldChg chg="addSp delSp modSp modAnim">
        <pc:chgData name=" " userId="3e29a169-72a9-4bbf-8b14-b7231a497514" providerId="ADAL" clId="{3BA2B73E-5B82-4518-BDDC-7D13620E5C24}" dt="2025-02-19T03:09:06.253" v="370"/>
        <pc:sldMkLst>
          <pc:docMk/>
          <pc:sldMk cId="0" sldId="882"/>
        </pc:sldMkLst>
        <pc:spChg chg="mod">
          <ac:chgData name=" " userId="3e29a169-72a9-4bbf-8b14-b7231a497514" providerId="ADAL" clId="{3BA2B73E-5B82-4518-BDDC-7D13620E5C24}" dt="2025-02-19T03:08:44.366" v="366" actId="207"/>
          <ac:spMkLst>
            <pc:docMk/>
            <pc:sldMk cId="0" sldId="882"/>
            <ac:spMk id="45" creationId="{00000000-0000-0000-0000-000000000000}"/>
          </ac:spMkLst>
        </pc:spChg>
        <pc:grpChg chg="add">
          <ac:chgData name=" " userId="3e29a169-72a9-4bbf-8b14-b7231a497514" providerId="ADAL" clId="{3BA2B73E-5B82-4518-BDDC-7D13620E5C24}" dt="2025-02-18T00:44:55.388" v="82"/>
          <ac:grpSpMkLst>
            <pc:docMk/>
            <pc:sldMk cId="0" sldId="882"/>
            <ac:grpSpMk id="18" creationId="{C4AC6257-407F-41B5-A636-433C7D792EA3}"/>
          </ac:grpSpMkLst>
        </pc:grpChg>
        <pc:grpChg chg="del">
          <ac:chgData name=" " userId="3e29a169-72a9-4bbf-8b14-b7231a497514" providerId="ADAL" clId="{3BA2B73E-5B82-4518-BDDC-7D13620E5C24}" dt="2025-02-18T00:44:55.112" v="81" actId="478"/>
          <ac:grpSpMkLst>
            <pc:docMk/>
            <pc:sldMk cId="0" sldId="882"/>
            <ac:grpSpMk id="30" creationId="{00000000-0000-0000-0000-000000000000}"/>
          </ac:grpSpMkLst>
        </pc:grpChg>
      </pc:sldChg>
      <pc:sldChg chg="addSp delSp modSp modAnim">
        <pc:chgData name=" " userId="3e29a169-72a9-4bbf-8b14-b7231a497514" providerId="ADAL" clId="{3BA2B73E-5B82-4518-BDDC-7D13620E5C24}" dt="2025-02-19T03:13:30.684" v="475" actId="1038"/>
        <pc:sldMkLst>
          <pc:docMk/>
          <pc:sldMk cId="0" sldId="883"/>
        </pc:sldMkLst>
        <pc:spChg chg="del">
          <ac:chgData name=" " userId="3e29a169-72a9-4bbf-8b14-b7231a497514" providerId="ADAL" clId="{3BA2B73E-5B82-4518-BDDC-7D13620E5C24}" dt="2025-02-19T03:12:50.193" v="426" actId="478"/>
          <ac:spMkLst>
            <pc:docMk/>
            <pc:sldMk cId="0" sldId="883"/>
            <ac:spMk id="56" creationId="{00000000-0000-0000-0000-000000000000}"/>
          </ac:spMkLst>
        </pc:spChg>
        <pc:grpChg chg="add mod">
          <ac:chgData name=" " userId="3e29a169-72a9-4bbf-8b14-b7231a497514" providerId="ADAL" clId="{3BA2B73E-5B82-4518-BDDC-7D13620E5C24}" dt="2025-02-19T03:13:30.684" v="475" actId="1038"/>
          <ac:grpSpMkLst>
            <pc:docMk/>
            <pc:sldMk cId="0" sldId="883"/>
            <ac:grpSpMk id="2" creationId="{753707EA-DD28-453A-B007-03CB1BD29B88}"/>
          </ac:grpSpMkLst>
        </pc:grpChg>
        <pc:grpChg chg="add">
          <ac:chgData name=" " userId="3e29a169-72a9-4bbf-8b14-b7231a497514" providerId="ADAL" clId="{3BA2B73E-5B82-4518-BDDC-7D13620E5C24}" dt="2025-02-18T00:45:00.094" v="84"/>
          <ac:grpSpMkLst>
            <pc:docMk/>
            <pc:sldMk cId="0" sldId="883"/>
            <ac:grpSpMk id="19" creationId="{53503DCB-3C8C-4920-8211-2ACF3B2FDAA4}"/>
          </ac:grpSpMkLst>
        </pc:grpChg>
        <pc:grpChg chg="del">
          <ac:chgData name=" " userId="3e29a169-72a9-4bbf-8b14-b7231a497514" providerId="ADAL" clId="{3BA2B73E-5B82-4518-BDDC-7D13620E5C24}" dt="2025-02-18T00:44:59.028" v="83" actId="478"/>
          <ac:grpSpMkLst>
            <pc:docMk/>
            <pc:sldMk cId="0" sldId="883"/>
            <ac:grpSpMk id="30" creationId="{00000000-0000-0000-0000-000000000000}"/>
          </ac:grpSpMkLst>
        </pc:grpChg>
        <pc:picChg chg="mod">
          <ac:chgData name=" " userId="3e29a169-72a9-4bbf-8b14-b7231a497514" providerId="ADAL" clId="{3BA2B73E-5B82-4518-BDDC-7D13620E5C24}" dt="2025-02-19T03:13:26.665" v="468" actId="12789"/>
          <ac:picMkLst>
            <pc:docMk/>
            <pc:sldMk cId="0" sldId="883"/>
            <ac:picMk id="18" creationId="{F40499D6-875D-4CCF-BB9E-CEE8EADDD267}"/>
          </ac:picMkLst>
        </pc:picChg>
        <pc:picChg chg="mod">
          <ac:chgData name=" " userId="3e29a169-72a9-4bbf-8b14-b7231a497514" providerId="ADAL" clId="{3BA2B73E-5B82-4518-BDDC-7D13620E5C24}" dt="2025-02-19T03:13:26.665" v="468" actId="12789"/>
          <ac:picMkLst>
            <pc:docMk/>
            <pc:sldMk cId="0" sldId="883"/>
            <ac:picMk id="54" creationId="{00000000-0000-0000-0000-000000000000}"/>
          </ac:picMkLst>
        </pc:picChg>
      </pc:sldChg>
      <pc:sldChg chg="addSp delSp modSp">
        <pc:chgData name=" " userId="3e29a169-72a9-4bbf-8b14-b7231a497514" providerId="ADAL" clId="{3BA2B73E-5B82-4518-BDDC-7D13620E5C24}" dt="2025-02-18T00:46:19.180" v="236" actId="1038"/>
        <pc:sldMkLst>
          <pc:docMk/>
          <pc:sldMk cId="0" sldId="884"/>
        </pc:sldMkLst>
        <pc:spChg chg="mod">
          <ac:chgData name=" " userId="3e29a169-72a9-4bbf-8b14-b7231a497514" providerId="ADAL" clId="{3BA2B73E-5B82-4518-BDDC-7D13620E5C24}" dt="2025-02-18T00:45:15.237" v="90" actId="1076"/>
          <ac:spMkLst>
            <pc:docMk/>
            <pc:sldMk cId="0" sldId="884"/>
            <ac:spMk id="25" creationId="{44468B0B-3478-4E4E-A023-904638B1C4D8}"/>
          </ac:spMkLst>
        </pc:spChg>
        <pc:spChg chg="mod">
          <ac:chgData name=" " userId="3e29a169-72a9-4bbf-8b14-b7231a497514" providerId="ADAL" clId="{3BA2B73E-5B82-4518-BDDC-7D13620E5C24}" dt="2025-02-18T00:46:07.293" v="221" actId="1076"/>
          <ac:spMkLst>
            <pc:docMk/>
            <pc:sldMk cId="0" sldId="884"/>
            <ac:spMk id="27" creationId="{6FB1B8C2-0FB3-4210-8602-A343A874F0C2}"/>
          </ac:spMkLst>
        </pc:spChg>
        <pc:spChg chg="mod">
          <ac:chgData name=" " userId="3e29a169-72a9-4bbf-8b14-b7231a497514" providerId="ADAL" clId="{3BA2B73E-5B82-4518-BDDC-7D13620E5C24}" dt="2025-02-18T00:45:33.835" v="171"/>
          <ac:spMkLst>
            <pc:docMk/>
            <pc:sldMk cId="0" sldId="884"/>
            <ac:spMk id="28" creationId="{CBAA7310-E777-404E-9057-2E42844357A3}"/>
          </ac:spMkLst>
        </pc:spChg>
        <pc:grpChg chg="add mod">
          <ac:chgData name=" " userId="3e29a169-72a9-4bbf-8b14-b7231a497514" providerId="ADAL" clId="{3BA2B73E-5B82-4518-BDDC-7D13620E5C24}" dt="2025-02-18T00:46:19.180" v="236" actId="1038"/>
          <ac:grpSpMkLst>
            <pc:docMk/>
            <pc:sldMk cId="0" sldId="884"/>
            <ac:grpSpMk id="23" creationId="{26D64F4D-3F5C-4B0B-8868-3A8A25246FAD}"/>
          </ac:grpSpMkLst>
        </pc:grpChg>
        <pc:grpChg chg="del">
          <ac:chgData name=" " userId="3e29a169-72a9-4bbf-8b14-b7231a497514" providerId="ADAL" clId="{3BA2B73E-5B82-4518-BDDC-7D13620E5C24}" dt="2025-02-18T00:45:35.060" v="172" actId="478"/>
          <ac:grpSpMkLst>
            <pc:docMk/>
            <pc:sldMk cId="0" sldId="884"/>
            <ac:grpSpMk id="30" creationId="{00000000-0000-0000-0000-000000000000}"/>
          </ac:grpSpMkLst>
        </pc:grpChg>
      </pc:sldChg>
      <pc:sldChg chg="addSp delSp">
        <pc:chgData name=" " userId="3e29a169-72a9-4bbf-8b14-b7231a497514" providerId="ADAL" clId="{3BA2B73E-5B82-4518-BDDC-7D13620E5C24}" dt="2025-02-18T00:46:33.980" v="238"/>
        <pc:sldMkLst>
          <pc:docMk/>
          <pc:sldMk cId="0" sldId="885"/>
        </pc:sldMkLst>
        <pc:grpChg chg="add">
          <ac:chgData name=" " userId="3e29a169-72a9-4bbf-8b14-b7231a497514" providerId="ADAL" clId="{3BA2B73E-5B82-4518-BDDC-7D13620E5C24}" dt="2025-02-18T00:46:33.980" v="238"/>
          <ac:grpSpMkLst>
            <pc:docMk/>
            <pc:sldMk cId="0" sldId="885"/>
            <ac:grpSpMk id="22" creationId="{2D33244E-DB26-4B70-87AD-2670C960E8E2}"/>
          </ac:grpSpMkLst>
        </pc:grpChg>
        <pc:grpChg chg="del">
          <ac:chgData name=" " userId="3e29a169-72a9-4bbf-8b14-b7231a497514" providerId="ADAL" clId="{3BA2B73E-5B82-4518-BDDC-7D13620E5C24}" dt="2025-02-18T00:46:33.734" v="237" actId="478"/>
          <ac:grpSpMkLst>
            <pc:docMk/>
            <pc:sldMk cId="0" sldId="885"/>
            <ac:grpSpMk id="30" creationId="{00000000-0000-0000-0000-000000000000}"/>
          </ac:grpSpMkLst>
        </pc:grpChg>
      </pc:sldChg>
      <pc:sldMasterChg chg="delSldLayout">
        <pc:chgData name=" " userId="3e29a169-72a9-4bbf-8b14-b7231a497514" providerId="ADAL" clId="{3BA2B73E-5B82-4518-BDDC-7D13620E5C24}" dt="2025-02-18T00:40:42.966" v="66" actId="2696"/>
        <pc:sldMasterMkLst>
          <pc:docMk/>
          <pc:sldMasterMk cId="0" sldId="2147483689"/>
        </pc:sldMasterMkLst>
        <pc:sldLayoutChg chg="del">
          <pc:chgData name=" " userId="3e29a169-72a9-4bbf-8b14-b7231a497514" providerId="ADAL" clId="{3BA2B73E-5B82-4518-BDDC-7D13620E5C24}" dt="2025-02-18T00:40:42.966" v="66" actId="2696"/>
          <pc:sldLayoutMkLst>
            <pc:docMk/>
            <pc:sldMasterMk cId="0" sldId="2147483689"/>
            <pc:sldLayoutMk cId="1378117919" sldId="2147483691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54DACD11-402F-494A-884E-F6098380C061}" type="datetime1">
              <a:rPr lang="ko-KR" altLang="en-US"/>
              <a:pPr lvl="0">
                <a:defRPr/>
              </a:pPr>
              <a:t>2025-02-19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편집하려면 클릭</a:t>
            </a:r>
          </a:p>
          <a:p>
            <a:pPr lvl="1">
              <a:defRPr/>
            </a:pPr>
            <a:r>
              <a:rPr lang="ko-KR" altLang="en-US"/>
              <a:t>두 번째 수준</a:t>
            </a:r>
          </a:p>
          <a:p>
            <a:pPr lvl="2">
              <a:defRPr/>
            </a:pPr>
            <a:r>
              <a:rPr lang="ko-KR" altLang="en-US"/>
              <a:t>세 번째 수준</a:t>
            </a:r>
          </a:p>
          <a:p>
            <a:pPr lvl="3">
              <a:defRPr/>
            </a:pPr>
            <a:r>
              <a:rPr lang="ko-KR" altLang="en-US"/>
              <a:t>네 번째 수준</a:t>
            </a:r>
          </a:p>
          <a:p>
            <a:pPr lvl="4">
              <a:defRPr/>
            </a:pPr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E63CFFB8-6BCE-41E4-8D81-26BE633C7A72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1A0D48-B454-45E0-99F6-D42454A16F5C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22287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8915" name="슬라이드 노트 개체 틀 2"/>
          <p:cNvSpPr txBox="1"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SzPct val="25000"/>
              <a:buFont typeface="Arial"/>
              <a:buChar char="●"/>
              <a:defRPr/>
            </a:pPr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>
              <a:defRPr/>
            </a:pPr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CB9771C2-6203-4863-9DBC-43ADD99D2A7B}" type="datetime1">
              <a:rPr lang="ko-KR" altLang="en-US"/>
              <a:pPr lvl="0">
                <a:defRPr/>
              </a:pPr>
              <a:t>2025-02-19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573018E0-504C-46B2-990E-3654792C04B8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CB9771C2-6203-4863-9DBC-43ADD99D2A7B}" type="datetime1">
              <a:rPr lang="ko-KR" altLang="en-US"/>
              <a:pPr lvl="0">
                <a:defRPr/>
              </a:pPr>
              <a:t>2025-02-19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573018E0-504C-46B2-990E-3654792C04B8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CB9771C2-6203-4863-9DBC-43ADD99D2A7B}" type="datetime1">
              <a:rPr lang="ko-KR" altLang="en-US"/>
              <a:pPr lvl="0">
                <a:defRPr/>
              </a:pPr>
              <a:t>2025-02-19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573018E0-504C-46B2-990E-3654792C04B8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콘텐츠 2개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CB9771C2-6203-4863-9DBC-43ADD99D2A7B}" type="datetime1">
              <a:rPr lang="ko-KR" altLang="en-US"/>
              <a:pPr lvl="0">
                <a:defRPr/>
              </a:pPr>
              <a:t>2025-02-19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573018E0-504C-46B2-990E-3654792C04B8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비교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CB9771C2-6203-4863-9DBC-43ADD99D2A7B}" type="datetime1">
              <a:rPr lang="ko-KR" altLang="en-US"/>
              <a:pPr lvl="0">
                <a:defRPr/>
              </a:pPr>
              <a:t>2025-02-19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573018E0-504C-46B2-990E-3654792C04B8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CB9771C2-6203-4863-9DBC-43ADD99D2A7B}" type="datetime1">
              <a:rPr lang="ko-KR" altLang="en-US"/>
              <a:pPr lvl="0">
                <a:defRPr/>
              </a:pPr>
              <a:t>2025-02-19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573018E0-504C-46B2-990E-3654792C04B8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CB9771C2-6203-4863-9DBC-43ADD99D2A7B}" type="datetime1">
              <a:rPr lang="ko-KR" altLang="en-US"/>
              <a:pPr lvl="0">
                <a:defRPr/>
              </a:pPr>
              <a:t>2025-02-19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573018E0-504C-46B2-990E-3654792C04B8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캡션 있는 콘텐츠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CB9771C2-6203-4863-9DBC-43ADD99D2A7B}" type="datetime1">
              <a:rPr lang="ko-KR" altLang="en-US"/>
              <a:pPr lvl="0">
                <a:defRPr/>
              </a:pPr>
              <a:t>2025-02-19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573018E0-504C-46B2-990E-3654792C04B8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캡션 있는 그림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CB9771C2-6203-4863-9DBC-43ADD99D2A7B}" type="datetime1">
              <a:rPr lang="ko-KR" altLang="en-US"/>
              <a:pPr lvl="0">
                <a:defRPr/>
              </a:pPr>
              <a:t>2025-02-19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573018E0-504C-46B2-990E-3654792C04B8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세로 텍스트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CB9771C2-6203-4863-9DBC-43ADD99D2A7B}" type="datetime1">
              <a:rPr lang="ko-KR" altLang="en-US"/>
              <a:pPr lvl="0">
                <a:defRPr/>
              </a:pPr>
              <a:t>2025-02-19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573018E0-504C-46B2-990E-3654792C04B8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세로 제목 및 텍스트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CB9771C2-6203-4863-9DBC-43ADD99D2A7B}" type="datetime1">
              <a:rPr lang="ko-KR" altLang="en-US"/>
              <a:pPr lvl="0">
                <a:defRPr/>
              </a:pPr>
              <a:t>2025-02-19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573018E0-504C-46B2-990E-3654792C04B8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제목 슬라이드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oogle Shape;31;p3">
            <a:extLst>
              <a:ext uri="{FF2B5EF4-FFF2-40B4-BE49-F238E27FC236}">
                <a16:creationId xmlns:a16="http://schemas.microsoft.com/office/drawing/2014/main" id="{F6E4C51D-99E1-48B2-965A-673CDF3840EB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-25399" y="1"/>
            <a:ext cx="2004484" cy="1022351"/>
            <a:chOff x="7673075" y="0"/>
            <a:chExt cx="1502175" cy="766550"/>
          </a:xfrm>
        </p:grpSpPr>
        <p:sp>
          <p:nvSpPr>
            <p:cNvPr id="6" name="Google Shape;32;p3">
              <a:extLst>
                <a:ext uri="{FF2B5EF4-FFF2-40B4-BE49-F238E27FC236}">
                  <a16:creationId xmlns:a16="http://schemas.microsoft.com/office/drawing/2014/main" id="{81EAB677-0F2E-4470-9B2A-2DDA6A5933A8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938437500 w 60087"/>
                <a:gd name="T1" fmla="*/ 15625 h 30655"/>
                <a:gd name="T2" fmla="*/ 869343750 w 60087"/>
                <a:gd name="T3" fmla="*/ 40906250 h 30655"/>
                <a:gd name="T4" fmla="*/ 445687500 w 60087"/>
                <a:gd name="T5" fmla="*/ 216453125 h 30655"/>
                <a:gd name="T6" fmla="*/ 0 w 60087"/>
                <a:gd name="T7" fmla="*/ 478984375 h 30655"/>
                <a:gd name="T8" fmla="*/ 131718750 w 60087"/>
                <a:gd name="T9" fmla="*/ 478984375 h 30655"/>
                <a:gd name="T10" fmla="*/ 499765625 w 60087"/>
                <a:gd name="T11" fmla="*/ 280890625 h 30655"/>
                <a:gd name="T12" fmla="*/ 913484375 w 60087"/>
                <a:gd name="T13" fmla="*/ 103015625 h 30655"/>
                <a:gd name="T14" fmla="*/ 938843750 w 60087"/>
                <a:gd name="T15" fmla="*/ 88593750 h 30655"/>
                <a:gd name="T16" fmla="*/ 938437500 w 60087"/>
                <a:gd name="T17" fmla="*/ 15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7" name="Google Shape;33;p3">
              <a:extLst>
                <a:ext uri="{FF2B5EF4-FFF2-40B4-BE49-F238E27FC236}">
                  <a16:creationId xmlns:a16="http://schemas.microsoft.com/office/drawing/2014/main" id="{2FDFCAFD-C336-4CF7-86B2-E1B7FB006CCA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432796875 w 27699"/>
                <a:gd name="T1" fmla="*/ 0 h 11529"/>
                <a:gd name="T2" fmla="*/ 75609375 w 27699"/>
                <a:gd name="T3" fmla="*/ 147859375 h 11529"/>
                <a:gd name="T4" fmla="*/ 0 w 27699"/>
                <a:gd name="T5" fmla="*/ 180125000 h 11529"/>
                <a:gd name="T6" fmla="*/ 165109375 w 27699"/>
                <a:gd name="T7" fmla="*/ 180125000 h 11529"/>
                <a:gd name="T8" fmla="*/ 432796875 w 27699"/>
                <a:gd name="T9" fmla="*/ 71546875 h 11529"/>
                <a:gd name="T10" fmla="*/ 432796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8" name="Google Shape;34;p3">
              <a:extLst>
                <a:ext uri="{FF2B5EF4-FFF2-40B4-BE49-F238E27FC236}">
                  <a16:creationId xmlns:a16="http://schemas.microsoft.com/office/drawing/2014/main" id="{9A028E99-042B-4671-892C-7EBBEB589ECB}"/>
                </a:ext>
              </a:extLst>
            </p:cNvPr>
            <p:cNvSpPr/>
            <p:nvPr/>
          </p:nvSpPr>
          <p:spPr>
            <a:xfrm rot="10800000" flipH="1">
              <a:off x="8256813" y="0"/>
              <a:ext cx="918437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" name="Google Shape;35;p3">
              <a:extLst>
                <a:ext uri="{FF2B5EF4-FFF2-40B4-BE49-F238E27FC236}">
                  <a16:creationId xmlns:a16="http://schemas.microsoft.com/office/drawing/2014/main" id="{E2DD5208-48E9-439C-9053-1D153451FEC7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693796875 w 44403"/>
                <a:gd name="T1" fmla="*/ 0 h 21023"/>
                <a:gd name="T2" fmla="*/ 621234375 w 44403"/>
                <a:gd name="T3" fmla="*/ 41406250 h 21023"/>
                <a:gd name="T4" fmla="*/ 261515625 w 44403"/>
                <a:gd name="T5" fmla="*/ 190468750 h 21023"/>
                <a:gd name="T6" fmla="*/ 15625 w 44403"/>
                <a:gd name="T7" fmla="*/ 328484375 h 21023"/>
                <a:gd name="T8" fmla="*/ 119453125 w 44403"/>
                <a:gd name="T9" fmla="*/ 328484375 h 21023"/>
                <a:gd name="T10" fmla="*/ 299062500 w 44403"/>
                <a:gd name="T11" fmla="*/ 243343750 h 21023"/>
                <a:gd name="T12" fmla="*/ 658781250 w 44403"/>
                <a:gd name="T13" fmla="*/ 94375000 h 21023"/>
                <a:gd name="T14" fmla="*/ 693796875 w 44403"/>
                <a:gd name="T15" fmla="*/ 75187500 h 21023"/>
                <a:gd name="T16" fmla="*/ 693796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0" name="Google Shape;36;p3">
              <a:extLst>
                <a:ext uri="{FF2B5EF4-FFF2-40B4-BE49-F238E27FC236}">
                  <a16:creationId xmlns:a16="http://schemas.microsoft.com/office/drawing/2014/main" id="{501945DB-B56F-49A0-AD80-E171AE91BC4F}"/>
                </a:ext>
              </a:extLst>
            </p:cNvPr>
            <p:cNvSpPr/>
            <p:nvPr/>
          </p:nvSpPr>
          <p:spPr>
            <a:xfrm rot="10800000" flipH="1">
              <a:off x="7884046" y="0"/>
              <a:ext cx="1291204" cy="641172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" name="Google Shape;37;p3">
            <a:extLst>
              <a:ext uri="{FF2B5EF4-FFF2-40B4-BE49-F238E27FC236}">
                <a16:creationId xmlns:a16="http://schemas.microsoft.com/office/drawing/2014/main" id="{FA739CDC-BFC7-4870-8B33-BEEC0419D3CD}"/>
              </a:ext>
            </a:extLst>
          </p:cNvPr>
          <p:cNvGrpSpPr>
            <a:grpSpLocks/>
          </p:cNvGrpSpPr>
          <p:nvPr/>
        </p:nvGrpSpPr>
        <p:grpSpPr bwMode="auto">
          <a:xfrm>
            <a:off x="10206567" y="1"/>
            <a:ext cx="2002367" cy="1022351"/>
            <a:chOff x="7673075" y="0"/>
            <a:chExt cx="1502175" cy="766550"/>
          </a:xfrm>
        </p:grpSpPr>
        <p:sp>
          <p:nvSpPr>
            <p:cNvPr id="12" name="Google Shape;38;p3">
              <a:extLst>
                <a:ext uri="{FF2B5EF4-FFF2-40B4-BE49-F238E27FC236}">
                  <a16:creationId xmlns:a16="http://schemas.microsoft.com/office/drawing/2014/main" id="{B00CAF25-52E6-4A06-B3AA-021263AD5FE1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938437500 w 60087"/>
                <a:gd name="T1" fmla="*/ 15625 h 30655"/>
                <a:gd name="T2" fmla="*/ 869343750 w 60087"/>
                <a:gd name="T3" fmla="*/ 40906250 h 30655"/>
                <a:gd name="T4" fmla="*/ 445687500 w 60087"/>
                <a:gd name="T5" fmla="*/ 216453125 h 30655"/>
                <a:gd name="T6" fmla="*/ 0 w 60087"/>
                <a:gd name="T7" fmla="*/ 478984375 h 30655"/>
                <a:gd name="T8" fmla="*/ 131718750 w 60087"/>
                <a:gd name="T9" fmla="*/ 478984375 h 30655"/>
                <a:gd name="T10" fmla="*/ 499765625 w 60087"/>
                <a:gd name="T11" fmla="*/ 280890625 h 30655"/>
                <a:gd name="T12" fmla="*/ 913484375 w 60087"/>
                <a:gd name="T13" fmla="*/ 103015625 h 30655"/>
                <a:gd name="T14" fmla="*/ 938843750 w 60087"/>
                <a:gd name="T15" fmla="*/ 88593750 h 30655"/>
                <a:gd name="T16" fmla="*/ 938437500 w 60087"/>
                <a:gd name="T17" fmla="*/ 15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3" name="Google Shape;39;p3">
              <a:extLst>
                <a:ext uri="{FF2B5EF4-FFF2-40B4-BE49-F238E27FC236}">
                  <a16:creationId xmlns:a16="http://schemas.microsoft.com/office/drawing/2014/main" id="{84DD5588-7559-4934-99C0-11B75F78A07D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432796875 w 27699"/>
                <a:gd name="T1" fmla="*/ 0 h 11529"/>
                <a:gd name="T2" fmla="*/ 75609375 w 27699"/>
                <a:gd name="T3" fmla="*/ 147859375 h 11529"/>
                <a:gd name="T4" fmla="*/ 0 w 27699"/>
                <a:gd name="T5" fmla="*/ 180125000 h 11529"/>
                <a:gd name="T6" fmla="*/ 165109375 w 27699"/>
                <a:gd name="T7" fmla="*/ 180125000 h 11529"/>
                <a:gd name="T8" fmla="*/ 432796875 w 27699"/>
                <a:gd name="T9" fmla="*/ 71546875 h 11529"/>
                <a:gd name="T10" fmla="*/ 432796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4" name="Google Shape;40;p3">
              <a:extLst>
                <a:ext uri="{FF2B5EF4-FFF2-40B4-BE49-F238E27FC236}">
                  <a16:creationId xmlns:a16="http://schemas.microsoft.com/office/drawing/2014/main" id="{37AE1B55-23E4-408A-9811-CB745CAA2D36}"/>
                </a:ext>
              </a:extLst>
            </p:cNvPr>
            <p:cNvSpPr/>
            <p:nvPr/>
          </p:nvSpPr>
          <p:spPr>
            <a:xfrm rot="10800000" flipH="1">
              <a:off x="8255843" y="0"/>
              <a:ext cx="919407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5" name="Google Shape;41;p3">
              <a:extLst>
                <a:ext uri="{FF2B5EF4-FFF2-40B4-BE49-F238E27FC236}">
                  <a16:creationId xmlns:a16="http://schemas.microsoft.com/office/drawing/2014/main" id="{3270965D-7497-4846-9104-07DF86222511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693796875 w 44403"/>
                <a:gd name="T1" fmla="*/ 0 h 21023"/>
                <a:gd name="T2" fmla="*/ 621234375 w 44403"/>
                <a:gd name="T3" fmla="*/ 41406250 h 21023"/>
                <a:gd name="T4" fmla="*/ 261515625 w 44403"/>
                <a:gd name="T5" fmla="*/ 190468750 h 21023"/>
                <a:gd name="T6" fmla="*/ 15625 w 44403"/>
                <a:gd name="T7" fmla="*/ 328484375 h 21023"/>
                <a:gd name="T8" fmla="*/ 119453125 w 44403"/>
                <a:gd name="T9" fmla="*/ 328484375 h 21023"/>
                <a:gd name="T10" fmla="*/ 299062500 w 44403"/>
                <a:gd name="T11" fmla="*/ 243343750 h 21023"/>
                <a:gd name="T12" fmla="*/ 658781250 w 44403"/>
                <a:gd name="T13" fmla="*/ 94375000 h 21023"/>
                <a:gd name="T14" fmla="*/ 693796875 w 44403"/>
                <a:gd name="T15" fmla="*/ 75187500 h 21023"/>
                <a:gd name="T16" fmla="*/ 693796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6" name="Google Shape;42;p3">
              <a:extLst>
                <a:ext uri="{FF2B5EF4-FFF2-40B4-BE49-F238E27FC236}">
                  <a16:creationId xmlns:a16="http://schemas.microsoft.com/office/drawing/2014/main" id="{0B1DE72E-0DD1-47CC-8BCF-D93D0A4055A7}"/>
                </a:ext>
              </a:extLst>
            </p:cNvPr>
            <p:cNvSpPr/>
            <p:nvPr/>
          </p:nvSpPr>
          <p:spPr>
            <a:xfrm rot="10800000" flipH="1">
              <a:off x="7884269" y="0"/>
              <a:ext cx="1290981" cy="641172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7" name="Google Shape;43;p3">
            <a:extLst>
              <a:ext uri="{FF2B5EF4-FFF2-40B4-BE49-F238E27FC236}">
                <a16:creationId xmlns:a16="http://schemas.microsoft.com/office/drawing/2014/main" id="{15CDC8B8-CC95-4E7D-A7AE-DF571FFE5222}"/>
              </a:ext>
            </a:extLst>
          </p:cNvPr>
          <p:cNvGrpSpPr>
            <a:grpSpLocks/>
          </p:cNvGrpSpPr>
          <p:nvPr/>
        </p:nvGrpSpPr>
        <p:grpSpPr bwMode="auto">
          <a:xfrm rot="10800000">
            <a:off x="1" y="5835651"/>
            <a:ext cx="2002367" cy="1022349"/>
            <a:chOff x="7673075" y="0"/>
            <a:chExt cx="1502175" cy="766550"/>
          </a:xfrm>
        </p:grpSpPr>
        <p:sp>
          <p:nvSpPr>
            <p:cNvPr id="18" name="Google Shape;44;p3">
              <a:extLst>
                <a:ext uri="{FF2B5EF4-FFF2-40B4-BE49-F238E27FC236}">
                  <a16:creationId xmlns:a16="http://schemas.microsoft.com/office/drawing/2014/main" id="{92316585-3BEE-44B8-9230-143ABE05A17D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938437500 w 60087"/>
                <a:gd name="T1" fmla="*/ 15625 h 30655"/>
                <a:gd name="T2" fmla="*/ 869343750 w 60087"/>
                <a:gd name="T3" fmla="*/ 40906250 h 30655"/>
                <a:gd name="T4" fmla="*/ 445687500 w 60087"/>
                <a:gd name="T5" fmla="*/ 216453125 h 30655"/>
                <a:gd name="T6" fmla="*/ 0 w 60087"/>
                <a:gd name="T7" fmla="*/ 478984375 h 30655"/>
                <a:gd name="T8" fmla="*/ 131718750 w 60087"/>
                <a:gd name="T9" fmla="*/ 478984375 h 30655"/>
                <a:gd name="T10" fmla="*/ 499765625 w 60087"/>
                <a:gd name="T11" fmla="*/ 280890625 h 30655"/>
                <a:gd name="T12" fmla="*/ 913484375 w 60087"/>
                <a:gd name="T13" fmla="*/ 103015625 h 30655"/>
                <a:gd name="T14" fmla="*/ 938843750 w 60087"/>
                <a:gd name="T15" fmla="*/ 88593750 h 30655"/>
                <a:gd name="T16" fmla="*/ 938437500 w 60087"/>
                <a:gd name="T17" fmla="*/ 15625 h 3065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9" name="Google Shape;45;p3">
              <a:extLst>
                <a:ext uri="{FF2B5EF4-FFF2-40B4-BE49-F238E27FC236}">
                  <a16:creationId xmlns:a16="http://schemas.microsoft.com/office/drawing/2014/main" id="{DC9B1659-92CC-4937-8BFE-DF4EDF2F13D5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432796875 w 27699"/>
                <a:gd name="T1" fmla="*/ 0 h 11529"/>
                <a:gd name="T2" fmla="*/ 75609375 w 27699"/>
                <a:gd name="T3" fmla="*/ 147859375 h 11529"/>
                <a:gd name="T4" fmla="*/ 0 w 27699"/>
                <a:gd name="T5" fmla="*/ 180125000 h 11529"/>
                <a:gd name="T6" fmla="*/ 165109375 w 27699"/>
                <a:gd name="T7" fmla="*/ 180125000 h 11529"/>
                <a:gd name="T8" fmla="*/ 432796875 w 27699"/>
                <a:gd name="T9" fmla="*/ 71546875 h 11529"/>
                <a:gd name="T10" fmla="*/ 432796875 w 27699"/>
                <a:gd name="T11" fmla="*/ 0 h 115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20" name="Google Shape;46;p3">
              <a:extLst>
                <a:ext uri="{FF2B5EF4-FFF2-40B4-BE49-F238E27FC236}">
                  <a16:creationId xmlns:a16="http://schemas.microsoft.com/office/drawing/2014/main" id="{E64F91DF-C314-4E5A-BAFC-57D6D411F08D}"/>
                </a:ext>
              </a:extLst>
            </p:cNvPr>
            <p:cNvSpPr/>
            <p:nvPr/>
          </p:nvSpPr>
          <p:spPr>
            <a:xfrm rot="10800000" flipH="1">
              <a:off x="8262194" y="0"/>
              <a:ext cx="919408" cy="404700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" name="Google Shape;47;p3">
              <a:extLst>
                <a:ext uri="{FF2B5EF4-FFF2-40B4-BE49-F238E27FC236}">
                  <a16:creationId xmlns:a16="http://schemas.microsoft.com/office/drawing/2014/main" id="{39997599-BF81-4D2F-8441-EDC42BDB3D6A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693796875 w 44403"/>
                <a:gd name="T1" fmla="*/ 0 h 21023"/>
                <a:gd name="T2" fmla="*/ 621234375 w 44403"/>
                <a:gd name="T3" fmla="*/ 41406250 h 21023"/>
                <a:gd name="T4" fmla="*/ 261515625 w 44403"/>
                <a:gd name="T5" fmla="*/ 190468750 h 21023"/>
                <a:gd name="T6" fmla="*/ 15625 w 44403"/>
                <a:gd name="T7" fmla="*/ 328484375 h 21023"/>
                <a:gd name="T8" fmla="*/ 119453125 w 44403"/>
                <a:gd name="T9" fmla="*/ 328484375 h 21023"/>
                <a:gd name="T10" fmla="*/ 299062500 w 44403"/>
                <a:gd name="T11" fmla="*/ 243343750 h 21023"/>
                <a:gd name="T12" fmla="*/ 658781250 w 44403"/>
                <a:gd name="T13" fmla="*/ 94375000 h 21023"/>
                <a:gd name="T14" fmla="*/ 693796875 w 44403"/>
                <a:gd name="T15" fmla="*/ 75187500 h 21023"/>
                <a:gd name="T16" fmla="*/ 693796875 w 44403"/>
                <a:gd name="T17" fmla="*/ 0 h 210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22" name="Google Shape;48;p3">
              <a:extLst>
                <a:ext uri="{FF2B5EF4-FFF2-40B4-BE49-F238E27FC236}">
                  <a16:creationId xmlns:a16="http://schemas.microsoft.com/office/drawing/2014/main" id="{EF326EAF-18FE-44A8-8522-89492779DEAC}"/>
                </a:ext>
              </a:extLst>
            </p:cNvPr>
            <p:cNvSpPr/>
            <p:nvPr/>
          </p:nvSpPr>
          <p:spPr>
            <a:xfrm rot="10800000" flipH="1">
              <a:off x="7890620" y="-6348"/>
              <a:ext cx="1290982" cy="641173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23" name="Google Shape;52;p3">
            <a:extLst>
              <a:ext uri="{FF2B5EF4-FFF2-40B4-BE49-F238E27FC236}">
                <a16:creationId xmlns:a16="http://schemas.microsoft.com/office/drawing/2014/main" id="{83F55A85-F053-4DA2-91E4-368D1BCFB901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33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Google Shape;49;p3"/>
          <p:cNvSpPr txBox="1">
            <a:spLocks noGrp="1"/>
          </p:cNvSpPr>
          <p:nvPr>
            <p:ph type="title"/>
          </p:nvPr>
        </p:nvSpPr>
        <p:spPr>
          <a:xfrm>
            <a:off x="6366500" y="3410500"/>
            <a:ext cx="5312800" cy="707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 b="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50" name="Google Shape;50;p3"/>
          <p:cNvSpPr txBox="1">
            <a:spLocks noGrp="1"/>
          </p:cNvSpPr>
          <p:nvPr>
            <p:ph type="subTitle" idx="1"/>
          </p:nvPr>
        </p:nvSpPr>
        <p:spPr>
          <a:xfrm>
            <a:off x="6426300" y="4118100"/>
            <a:ext cx="3787200" cy="927200"/>
          </a:xfrm>
          <a:prstGeom prst="rect">
            <a:avLst/>
          </a:prstGeom>
          <a:noFill/>
        </p:spPr>
        <p:txBody>
          <a:bodyPr spcFirstLastPara="1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title" idx="2"/>
          </p:nvPr>
        </p:nvSpPr>
        <p:spPr>
          <a:xfrm>
            <a:off x="6366500" y="1922351"/>
            <a:ext cx="2452800" cy="153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0"/>
              <a:buNone/>
              <a:defRPr sz="10000">
                <a:solidFill>
                  <a:schemeClr val="dk1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623390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Office 테마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 편집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CB9771C2-6203-4863-9DBC-43ADD99D2A7B}" type="datetime1">
              <a:rPr lang="ko-KR" altLang="en-US"/>
              <a:pPr lvl="0">
                <a:defRPr/>
              </a:pPr>
              <a:t>2025-02-19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573018E0-504C-46B2-990E-3654792C04B8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90" r:id="rId13"/>
  </p:sldLayoutIdLst>
  <p:transition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hyperlink" Target="https://www.daegubook.com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aegubook.com/teaching/chapter3.html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hyperlink" Target="https://www.16personalities.com/ko/%EB%AC%B4%EB%A3%8C-%EC%84%B1%EA%B2%A9-%EC%9C%A0%ED%98%95-%EA%B2%80%EC%82%AC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10" Type="http://schemas.openxmlformats.org/officeDocument/2006/relationships/image" Target="../media/image15.png"/><Relationship Id="rId4" Type="http://schemas.openxmlformats.org/officeDocument/2006/relationships/image" Target="../media/image18.jpeg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emf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emf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UyNLr5y5KAs?si=lACjFffgpxjib6nr" TargetMode="External"/><Relationship Id="rId7" Type="http://schemas.openxmlformats.org/officeDocument/2006/relationships/image" Target="../media/image31.em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hyperlink" Target="https://youtu.be/Mo1xYAi7Ph4?si=Yrh-Xy9k64ZOmDMM" TargetMode="External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6.png"/><Relationship Id="rId7" Type="http://schemas.openxmlformats.org/officeDocument/2006/relationships/image" Target="../media/image40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emf"/><Relationship Id="rId3" Type="http://schemas.openxmlformats.org/officeDocument/2006/relationships/image" Target="../media/image23.png"/><Relationship Id="rId7" Type="http://schemas.openxmlformats.org/officeDocument/2006/relationships/image" Target="../media/image40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50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그림 3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0"/>
            <a:ext cx="6900333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23" name="그림 4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6824133" y="0"/>
            <a:ext cx="536786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573C0A4-DF35-A331-17A3-56FC54A245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2825"/>
            <a:ext cx="12192000" cy="625176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84F9201-BE88-910F-C76B-2266A8EDCD65}"/>
              </a:ext>
            </a:extLst>
          </p:cNvPr>
          <p:cNvSpPr txBox="1"/>
          <p:nvPr/>
        </p:nvSpPr>
        <p:spPr>
          <a:xfrm>
            <a:off x="152400" y="6497879"/>
            <a:ext cx="72905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내 고장 대구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·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경북 </a:t>
            </a:r>
            <a:r>
              <a:rPr lang="ko-KR" altLang="en-US" b="1" dirty="0" err="1"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다시보기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사이트 주소</a:t>
            </a:r>
            <a:r>
              <a:rPr lang="en-US" altLang="ko-KR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https://daegubook.com)</a:t>
            </a:r>
            <a:endParaRPr lang="ko-KR" altLang="en-US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9F1762FF-4E9F-47D5-8F0E-40D0C32225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40434" y="9211"/>
            <a:ext cx="48768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460564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그림 24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0" y="0"/>
            <a:ext cx="12253384" cy="6891867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직사각형 6"/>
          <p:cNvSpPr/>
          <p:nvPr/>
        </p:nvSpPr>
        <p:spPr>
          <a:xfrm>
            <a:off x="1013884" y="5901267"/>
            <a:ext cx="658283" cy="5058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defRPr/>
            </a:pPr>
            <a:endParaRPr lang="ko-KR" altLang="en-US" sz="2400" kern="0">
              <a:sym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그림 2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0" y="-123264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그림 4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312333" y="2374901"/>
            <a:ext cx="6121400" cy="150283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그림 6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>
            <a:off x="1312334" y="4127501"/>
            <a:ext cx="3839633" cy="1926167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그림 8"/>
          <p:cNvPicPr>
            <a:picLocks noChangeAspect="1" noChangeArrowheads="1"/>
          </p:cNvPicPr>
          <p:nvPr/>
        </p:nvPicPr>
        <p:blipFill rotWithShape="1">
          <a:blip r:embed="rId5"/>
          <a:srcRect/>
          <a:stretch>
            <a:fillRect/>
          </a:stretch>
        </p:blipFill>
        <p:spPr>
          <a:xfrm>
            <a:off x="7359651" y="3429000"/>
            <a:ext cx="3126316" cy="19473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그림 11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6" name="TextBox 3">
            <a:hlinkClick r:id="rId3"/>
          </p:cNvPr>
          <p:cNvSpPr txBox="1"/>
          <p:nvPr/>
        </p:nvSpPr>
        <p:spPr>
          <a:xfrm>
            <a:off x="9525000" y="122872"/>
            <a:ext cx="2514600" cy="465773"/>
          </a:xfrm>
          <a:prstGeom prst="rect">
            <a:avLst/>
          </a:prstGeom>
          <a:solidFill>
            <a:schemeClr val="accent4"/>
          </a:solidFill>
          <a:ln w="12700">
            <a:solidFill>
              <a:schemeClr val="tx1"/>
            </a:solidFill>
            <a:headEnd w="med" len="med"/>
            <a:tailEnd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2500" dirty="0" err="1">
                <a:ln w="19050">
                  <a:solidFill>
                    <a:schemeClr val="tx1"/>
                  </a:solidFill>
                </a:ln>
                <a:solidFill>
                  <a:srgbClr val="800080"/>
                </a:solidFill>
                <a:latin typeface="맑은 고딕"/>
                <a:ea typeface="맑은 고딕"/>
              </a:rPr>
              <a:t>영상보러</a:t>
            </a:r>
            <a:r>
              <a:rPr lang="ko-KR" altLang="en-US" sz="2500" dirty="0">
                <a:ln w="19050">
                  <a:solidFill>
                    <a:schemeClr val="tx1"/>
                  </a:solidFill>
                </a:ln>
                <a:solidFill>
                  <a:srgbClr val="800080"/>
                </a:solidFill>
                <a:latin typeface="맑은 고딕"/>
                <a:ea typeface="맑은 고딕"/>
              </a:rPr>
              <a:t> 가기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object 25"/>
          <p:cNvSpPr txBox="1"/>
          <p:nvPr/>
        </p:nvSpPr>
        <p:spPr>
          <a:xfrm>
            <a:off x="1212373" y="4067823"/>
            <a:ext cx="4953000" cy="457200"/>
          </a:xfrm>
          <a:prstGeom prst="rect">
            <a:avLst/>
          </a:prstGeom>
        </p:spPr>
        <p:txBody>
          <a:bodyPr vert="horz" wrap="square" lIns="0" tIns="0" rIns="0" bIns="0" anchor="ctr" anchorCtr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defRPr/>
            </a:pPr>
            <a:r>
              <a:rPr sz="3000" spc="-180" dirty="0" err="1">
                <a:solidFill>
                  <a:srgbClr val="231F20"/>
                </a:solidFill>
                <a:latin typeface="함초롬돋움"/>
                <a:cs typeface="함초롬돋움"/>
              </a:rPr>
              <a:t>여러분들의</a:t>
            </a:r>
            <a:r>
              <a:rPr sz="3000" spc="-80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3000" spc="-110" dirty="0" err="1">
                <a:solidFill>
                  <a:srgbClr val="231F20"/>
                </a:solidFill>
                <a:latin typeface="함초롬돋움"/>
                <a:cs typeface="함초롬돋움"/>
              </a:rPr>
              <a:t>MBTI는</a:t>
            </a:r>
            <a:r>
              <a:rPr sz="3000" spc="-80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3000" spc="-155" dirty="0" err="1">
                <a:solidFill>
                  <a:srgbClr val="231F20"/>
                </a:solidFill>
                <a:latin typeface="함초롬돋움"/>
                <a:cs typeface="함초롬돋움"/>
              </a:rPr>
              <a:t>무엇인가</a:t>
            </a:r>
            <a:r>
              <a:rPr sz="3000" spc="-155" dirty="0">
                <a:solidFill>
                  <a:srgbClr val="231F20"/>
                </a:solidFill>
                <a:latin typeface="함초롬돋움"/>
                <a:cs typeface="함초롬돋움"/>
              </a:rPr>
              <a:t>?</a:t>
            </a:r>
            <a:endParaRPr sz="3000" dirty="0">
              <a:latin typeface="함초롬돋움"/>
              <a:cs typeface="함초롬돋움"/>
            </a:endParaRPr>
          </a:p>
        </p:txBody>
      </p:sp>
      <p:sp>
        <p:nvSpPr>
          <p:cNvPr id="109" name="object 27"/>
          <p:cNvSpPr txBox="1"/>
          <p:nvPr/>
        </p:nvSpPr>
        <p:spPr>
          <a:xfrm>
            <a:off x="1147765" y="5326879"/>
            <a:ext cx="6796717" cy="457199"/>
          </a:xfrm>
          <a:prstGeom prst="rect">
            <a:avLst/>
          </a:prstGeom>
        </p:spPr>
        <p:txBody>
          <a:bodyPr vert="horz" wrap="square" lIns="0" tIns="0" rIns="0" bIns="0" anchor="ctr" anchorCtr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defRPr/>
            </a:pPr>
            <a:r>
              <a:rPr sz="3000" spc="-175" dirty="0" err="1">
                <a:solidFill>
                  <a:srgbClr val="231F20"/>
                </a:solidFill>
                <a:latin typeface="함초롬돋움"/>
                <a:cs typeface="함초롬돋움"/>
              </a:rPr>
              <a:t>우리반의</a:t>
            </a:r>
            <a:r>
              <a:rPr sz="3000" spc="-9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3000" spc="-110" dirty="0" err="1">
                <a:solidFill>
                  <a:srgbClr val="231F20"/>
                </a:solidFill>
                <a:latin typeface="함초롬돋움"/>
                <a:cs typeface="함초롬돋움"/>
              </a:rPr>
              <a:t>MBTI는</a:t>
            </a:r>
            <a:r>
              <a:rPr sz="3000" spc="-9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3000" spc="-175" dirty="0" err="1">
                <a:solidFill>
                  <a:srgbClr val="231F20"/>
                </a:solidFill>
                <a:latin typeface="함초롬돋움"/>
                <a:cs typeface="함초롬돋움"/>
              </a:rPr>
              <a:t>무엇일지</a:t>
            </a:r>
            <a:r>
              <a:rPr sz="3000" spc="-90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3000" spc="-120" dirty="0" err="1">
                <a:solidFill>
                  <a:srgbClr val="231F20"/>
                </a:solidFill>
                <a:latin typeface="함초롬돋움"/>
                <a:cs typeface="함초롬돋움"/>
              </a:rPr>
              <a:t>적어보자</a:t>
            </a:r>
            <a:r>
              <a:rPr sz="3000" spc="-120" dirty="0">
                <a:solidFill>
                  <a:srgbClr val="231F20"/>
                </a:solidFill>
                <a:latin typeface="함초롬돋움"/>
                <a:cs typeface="함초롬돋움"/>
              </a:rPr>
              <a:t>.</a:t>
            </a:r>
            <a:endParaRPr sz="3000" dirty="0">
              <a:latin typeface="함초롬돋움"/>
              <a:cs typeface="함초롬돋움"/>
            </a:endParaRPr>
          </a:p>
        </p:txBody>
      </p:sp>
      <p:sp>
        <p:nvSpPr>
          <p:cNvPr id="112" name="object 28"/>
          <p:cNvSpPr txBox="1"/>
          <p:nvPr/>
        </p:nvSpPr>
        <p:spPr>
          <a:xfrm>
            <a:off x="7467600" y="3886200"/>
            <a:ext cx="2667000" cy="705321"/>
          </a:xfrm>
          <a:prstGeom prst="rect">
            <a:avLst/>
          </a:prstGeom>
        </p:spPr>
        <p:txBody>
          <a:bodyPr vert="horz" wrap="square" lIns="0" tIns="12700" rIns="0" bIns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defRPr/>
            </a:pPr>
            <a:r>
              <a:rPr sz="4500" spc="-90">
                <a:solidFill>
                  <a:srgbClr val="231F20"/>
                </a:solidFill>
                <a:latin typeface="함초롬돋움"/>
                <a:cs typeface="함초롬돋움"/>
              </a:rPr>
              <a:t>▢</a:t>
            </a:r>
            <a:r>
              <a:rPr sz="4500" spc="-195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4500" spc="-90">
                <a:solidFill>
                  <a:srgbClr val="231F20"/>
                </a:solidFill>
                <a:latin typeface="함초롬돋움"/>
                <a:cs typeface="함초롬돋움"/>
              </a:rPr>
              <a:t>▢</a:t>
            </a:r>
            <a:r>
              <a:rPr sz="4500" spc="-19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4500" spc="-90">
                <a:solidFill>
                  <a:srgbClr val="231F20"/>
                </a:solidFill>
                <a:latin typeface="함초롬돋움"/>
                <a:cs typeface="함초롬돋움"/>
              </a:rPr>
              <a:t>▢</a:t>
            </a:r>
            <a:r>
              <a:rPr sz="4500" spc="-19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4500" spc="-50">
                <a:solidFill>
                  <a:srgbClr val="231F20"/>
                </a:solidFill>
                <a:latin typeface="함초롬돋움"/>
                <a:cs typeface="함초롬돋움"/>
              </a:rPr>
              <a:t>▢</a:t>
            </a:r>
            <a:endParaRPr sz="4500">
              <a:latin typeface="함초롬돋움"/>
              <a:cs typeface="함초롬돋움"/>
            </a:endParaRPr>
          </a:p>
        </p:txBody>
      </p:sp>
      <p:sp>
        <p:nvSpPr>
          <p:cNvPr id="113" name="object 28"/>
          <p:cNvSpPr txBox="1"/>
          <p:nvPr/>
        </p:nvSpPr>
        <p:spPr>
          <a:xfrm>
            <a:off x="7467600" y="5193665"/>
            <a:ext cx="2667000" cy="705321"/>
          </a:xfrm>
          <a:prstGeom prst="rect">
            <a:avLst/>
          </a:prstGeom>
        </p:spPr>
        <p:txBody>
          <a:bodyPr vert="horz" wrap="square" lIns="0" tIns="12700" rIns="0" bIns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defRPr/>
            </a:pPr>
            <a:r>
              <a:rPr sz="4500" spc="-90" dirty="0">
                <a:solidFill>
                  <a:srgbClr val="231F20"/>
                </a:solidFill>
                <a:latin typeface="함초롬돋움"/>
                <a:cs typeface="함초롬돋움"/>
              </a:rPr>
              <a:t>▢</a:t>
            </a:r>
            <a:r>
              <a:rPr sz="4500" spc="-19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4500" spc="-90" dirty="0">
                <a:solidFill>
                  <a:srgbClr val="231F20"/>
                </a:solidFill>
                <a:latin typeface="함초롬돋움"/>
                <a:cs typeface="함초롬돋움"/>
              </a:rPr>
              <a:t>▢</a:t>
            </a:r>
            <a:r>
              <a:rPr sz="4500" spc="-190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4500" spc="-90" dirty="0">
                <a:solidFill>
                  <a:srgbClr val="231F20"/>
                </a:solidFill>
                <a:latin typeface="함초롬돋움"/>
                <a:cs typeface="함초롬돋움"/>
              </a:rPr>
              <a:t>▢</a:t>
            </a:r>
            <a:r>
              <a:rPr sz="4500" spc="-190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4500" spc="-50" dirty="0">
                <a:solidFill>
                  <a:srgbClr val="231F20"/>
                </a:solidFill>
                <a:latin typeface="함초롬돋움"/>
                <a:cs typeface="함초롬돋움"/>
              </a:rPr>
              <a:t>▢</a:t>
            </a:r>
            <a:endParaRPr sz="4500" dirty="0">
              <a:latin typeface="함초롬돋움"/>
              <a:cs typeface="함초롬돋움"/>
            </a:endParaRPr>
          </a:p>
        </p:txBody>
      </p:sp>
      <p:sp>
        <p:nvSpPr>
          <p:cNvPr id="114" name="TextBox 3">
            <a:hlinkClick r:id="rId2"/>
          </p:cNvPr>
          <p:cNvSpPr txBox="1"/>
          <p:nvPr/>
        </p:nvSpPr>
        <p:spPr>
          <a:xfrm>
            <a:off x="8781865" y="2566598"/>
            <a:ext cx="3124200" cy="464820"/>
          </a:xfrm>
          <a:prstGeom prst="rect">
            <a:avLst/>
          </a:prstGeom>
          <a:solidFill>
            <a:schemeClr val="accent4"/>
          </a:solidFill>
          <a:ln w="12700">
            <a:solidFill>
              <a:schemeClr val="tx1"/>
            </a:solidFill>
            <a:headEnd w="med" len="med"/>
            <a:tailEnd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2500">
                <a:ln w="19050">
                  <a:solidFill>
                    <a:schemeClr val="tx1"/>
                  </a:solidFill>
                </a:ln>
                <a:solidFill>
                  <a:srgbClr val="800080"/>
                </a:solidFill>
                <a:latin typeface="맑은 고딕"/>
                <a:ea typeface="맑은 고딕"/>
              </a:rPr>
              <a:t>MBTI 검사하러 가기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84AC0C29-9C47-43B9-9383-25B5B18FD050}"/>
              </a:ext>
            </a:extLst>
          </p:cNvPr>
          <p:cNvGrpSpPr/>
          <p:nvPr/>
        </p:nvGrpSpPr>
        <p:grpSpPr>
          <a:xfrm>
            <a:off x="392615" y="2889321"/>
            <a:ext cx="5703385" cy="584058"/>
            <a:chOff x="392615" y="2889321"/>
            <a:chExt cx="5703385" cy="584058"/>
          </a:xfrm>
        </p:grpSpPr>
        <p:sp>
          <p:nvSpPr>
            <p:cNvPr id="106" name="object 24"/>
            <p:cNvSpPr txBox="1"/>
            <p:nvPr/>
          </p:nvSpPr>
          <p:spPr>
            <a:xfrm>
              <a:off x="1066800" y="2971800"/>
              <a:ext cx="5029200" cy="466725"/>
            </a:xfrm>
            <a:prstGeom prst="rect">
              <a:avLst/>
            </a:prstGeom>
          </p:spPr>
          <p:txBody>
            <a:bodyPr vert="horz" wrap="square" lIns="0" tIns="12700" rIns="0" bIns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  <a:defRPr/>
              </a:pPr>
              <a:r>
                <a:rPr sz="3000" b="1" spc="-114" dirty="0" err="1">
                  <a:solidFill>
                    <a:srgbClr val="4E792C"/>
                  </a:solidFill>
                  <a:latin typeface="함초롬돋움"/>
                  <a:cs typeface="함초롬돋움"/>
                </a:rPr>
                <a:t>다음</a:t>
              </a:r>
              <a:r>
                <a:rPr sz="3000" b="1" spc="-135" dirty="0">
                  <a:solidFill>
                    <a:srgbClr val="4E792C"/>
                  </a:solidFill>
                  <a:latin typeface="함초롬돋움"/>
                  <a:cs typeface="함초롬돋움"/>
                </a:rPr>
                <a:t> </a:t>
              </a:r>
              <a:r>
                <a:rPr sz="3000" b="1" spc="-120" dirty="0" err="1">
                  <a:solidFill>
                    <a:srgbClr val="4E792C"/>
                  </a:solidFill>
                  <a:latin typeface="함초롬돋움"/>
                  <a:cs typeface="함초롬돋움"/>
                </a:rPr>
                <a:t>물음에</a:t>
              </a:r>
              <a:r>
                <a:rPr sz="3000" b="1" spc="-130" dirty="0">
                  <a:solidFill>
                    <a:srgbClr val="4E792C"/>
                  </a:solidFill>
                  <a:latin typeface="함초롬돋움"/>
                  <a:cs typeface="함초롬돋움"/>
                </a:rPr>
                <a:t> </a:t>
              </a:r>
              <a:r>
                <a:rPr sz="3000" b="1" spc="-80" dirty="0" err="1">
                  <a:solidFill>
                    <a:srgbClr val="4E792C"/>
                  </a:solidFill>
                  <a:latin typeface="함초롬돋움"/>
                  <a:cs typeface="함초롬돋움"/>
                </a:rPr>
                <a:t>답해보자</a:t>
              </a:r>
              <a:r>
                <a:rPr sz="3000" b="1" spc="-80" dirty="0">
                  <a:solidFill>
                    <a:srgbClr val="4E792C"/>
                  </a:solidFill>
                  <a:latin typeface="함초롬돋움"/>
                  <a:cs typeface="함초롬돋움"/>
                </a:rPr>
                <a:t>.</a:t>
              </a:r>
              <a:endParaRPr sz="3000" b="1" dirty="0">
                <a:latin typeface="함초롬돋움"/>
                <a:cs typeface="함초롬돋움"/>
              </a:endParaRPr>
            </a:p>
          </p:txBody>
        </p:sp>
        <p:pic>
          <p:nvPicPr>
            <p:cNvPr id="26" name="그림 25">
              <a:extLst>
                <a:ext uri="{FF2B5EF4-FFF2-40B4-BE49-F238E27FC236}">
                  <a16:creationId xmlns:a16="http://schemas.microsoft.com/office/drawing/2014/main" id="{0B39A82C-77A6-4629-9C84-8C78222C31A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392615" y="2889321"/>
              <a:ext cx="651991" cy="584058"/>
            </a:xfrm>
            <a:prstGeom prst="rect">
              <a:avLst/>
            </a:prstGeom>
            <a:effectLst>
              <a:softEdge rad="63500"/>
            </a:effectLst>
          </p:spPr>
        </p:pic>
      </p:grp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657F6E8E-D20A-4B95-B63A-3036F33F80AE}"/>
              </a:ext>
            </a:extLst>
          </p:cNvPr>
          <p:cNvGrpSpPr/>
          <p:nvPr/>
        </p:nvGrpSpPr>
        <p:grpSpPr>
          <a:xfrm>
            <a:off x="8467" y="1531121"/>
            <a:ext cx="12183533" cy="925691"/>
            <a:chOff x="2" y="1"/>
            <a:chExt cx="12183533" cy="925691"/>
          </a:xfrm>
        </p:grpSpPr>
        <p:pic>
          <p:nvPicPr>
            <p:cNvPr id="29" name="_x851838000" descr="EMB000023942ce2">
              <a:extLst>
                <a:ext uri="{FF2B5EF4-FFF2-40B4-BE49-F238E27FC236}">
                  <a16:creationId xmlns:a16="http://schemas.microsoft.com/office/drawing/2014/main" id="{4C0C6E05-2DEA-4B3A-831F-4CD63F39224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749" t="39236" b="21506"/>
            <a:stretch>
              <a:fillRect/>
            </a:stretch>
          </p:blipFill>
          <p:spPr bwMode="auto">
            <a:xfrm>
              <a:off x="3721102" y="400052"/>
              <a:ext cx="8462433" cy="2095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_x851839152" descr="EMB000023942ce2">
              <a:extLst>
                <a:ext uri="{FF2B5EF4-FFF2-40B4-BE49-F238E27FC236}">
                  <a16:creationId xmlns:a16="http://schemas.microsoft.com/office/drawing/2014/main" id="{A542164D-DC37-4428-8DAF-79C51D5A725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1124" r="91263" b="19658"/>
            <a:stretch>
              <a:fillRect/>
            </a:stretch>
          </p:blipFill>
          <p:spPr bwMode="auto">
            <a:xfrm>
              <a:off x="2" y="400052"/>
              <a:ext cx="994833" cy="2095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1" name="그림 30">
              <a:extLst>
                <a:ext uri="{FF2B5EF4-FFF2-40B4-BE49-F238E27FC236}">
                  <a16:creationId xmlns:a16="http://schemas.microsoft.com/office/drawing/2014/main" id="{4BD44B81-14B0-404F-BFFE-509C2E94028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26257" y="1"/>
              <a:ext cx="2822784" cy="925691"/>
            </a:xfrm>
            <a:prstGeom prst="rect">
              <a:avLst/>
            </a:prstGeom>
            <a:effectLst>
              <a:softEdge rad="63500"/>
            </a:effectLst>
          </p:spPr>
        </p:pic>
      </p:grpSp>
      <p:pic>
        <p:nvPicPr>
          <p:cNvPr id="32" name="_x399698544" descr="EMB00011ab4216f">
            <a:extLst>
              <a:ext uri="{FF2B5EF4-FFF2-40B4-BE49-F238E27FC236}">
                <a16:creationId xmlns:a16="http://schemas.microsoft.com/office/drawing/2014/main" id="{B4642513-AFDE-42BA-A9AE-57A2137EC4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653" y="4001502"/>
            <a:ext cx="440953" cy="440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_x399698544" descr="EMB00011ab4216f">
            <a:extLst>
              <a:ext uri="{FF2B5EF4-FFF2-40B4-BE49-F238E27FC236}">
                <a16:creationId xmlns:a16="http://schemas.microsoft.com/office/drawing/2014/main" id="{50DD799C-FD38-42ED-9B2D-744CDEAF9A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347" y="5343125"/>
            <a:ext cx="440953" cy="440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Group 3">
            <a:extLst>
              <a:ext uri="{FF2B5EF4-FFF2-40B4-BE49-F238E27FC236}">
                <a16:creationId xmlns:a16="http://schemas.microsoft.com/office/drawing/2014/main" id="{F313D18D-9D65-47F7-953A-884DD6E48540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20" name="AutoShape 4">
              <a:extLst>
                <a:ext uri="{FF2B5EF4-FFF2-40B4-BE49-F238E27FC236}">
                  <a16:creationId xmlns:a16="http://schemas.microsoft.com/office/drawing/2014/main" id="{43A161A7-05A5-44A8-9332-47FBB4FE729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ea typeface="굴림" panose="020B0600000101010101" pitchFamily="50" charset="-127"/>
              </a:endParaRPr>
            </a:p>
          </p:txBody>
        </p:sp>
        <p:sp>
          <p:nvSpPr>
            <p:cNvPr id="21" name="AutoShape 6">
              <a:extLst>
                <a:ext uri="{FF2B5EF4-FFF2-40B4-BE49-F238E27FC236}">
                  <a16:creationId xmlns:a16="http://schemas.microsoft.com/office/drawing/2014/main" id="{1FA5CC2A-8F11-427E-9189-BAAA2FE5C3A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E8B2C4C8-91D1-4A52-88F3-73A0E79653D0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14"/>
                </a:spcBef>
                <a:defRPr/>
              </a:pPr>
              <a:r>
                <a:rPr lang="ko-KR" altLang="en-US" sz="3200" b="1" dirty="0"/>
                <a:t>세상과 이웃을 향한 소통의 도시</a:t>
              </a:r>
              <a:r>
                <a:rPr lang="en-US" altLang="ko-KR" sz="3200" b="1" dirty="0"/>
                <a:t>, </a:t>
              </a:r>
              <a:r>
                <a:rPr lang="ko-KR" altLang="en-US" sz="3200" b="1" dirty="0"/>
                <a:t>대구</a:t>
              </a:r>
              <a:endParaRPr lang="ko-KR" altLang="en-US" sz="3200" b="1" spc="-100" dirty="0">
                <a:solidFill>
                  <a:srgbClr val="58595B"/>
                </a:solidFill>
                <a:cs typeface="한컴 고딕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" grpId="0" animBg="1"/>
      <p:bldP spid="109" grpId="0" animBg="1"/>
      <p:bldP spid="112" grpId="0" animBg="1"/>
      <p:bldP spid="113" grpId="0" animBg="1"/>
      <p:bldP spid="1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" name="표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856582"/>
              </p:ext>
            </p:extLst>
          </p:nvPr>
        </p:nvGraphicFramePr>
        <p:xfrm>
          <a:off x="1219200" y="1843616"/>
          <a:ext cx="9524346" cy="4614332"/>
        </p:xfrm>
        <a:graphic>
          <a:graphicData uri="http://schemas.openxmlformats.org/drawingml/2006/table">
            <a:tbl>
              <a:tblPr firstRow="1" bandRow="1">
                <a:tableStyleId>{01A66EDD-3DAB-4C5B-A090-DC80EC1FD486}</a:tableStyleId>
              </a:tblPr>
              <a:tblGrid>
                <a:gridCol w="31747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747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747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0891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ko-KR" altLang="en-US" sz="2000">
                          <a:solidFill>
                            <a:schemeClr val="dk1"/>
                          </a:solidFill>
                        </a:rPr>
                        <a:t>팔공산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84AD4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rgbClr val="84AD4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rgbClr val="84AD4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ko-KR" altLang="en-US" sz="2000">
                          <a:solidFill>
                            <a:schemeClr val="dk1"/>
                          </a:solidFill>
                        </a:rPr>
                        <a:t>수성못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84AD4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rgbClr val="84AD4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rgbClr val="84AD4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ko-KR" altLang="en-US" sz="2000">
                          <a:solidFill>
                            <a:schemeClr val="dk1"/>
                          </a:solidFill>
                        </a:rPr>
                        <a:t>서문시장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84AD4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rgbClr val="84AD4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rgbClr val="84AD4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96275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ko-KR" altLang="en-US" dirty="0">
                        <a:blipFill rotWithShape="1">
                          <a:blip r:embed="rId2">
                            <a:alphaModFix/>
                            <a:lum/>
                          </a:blip>
                          <a:stretch>
                            <a:fillRect/>
                          </a:stretch>
                        </a:blipFill>
                      </a:endParaRPr>
                    </a:p>
                  </a:txBody>
                  <a:tcPr>
                    <a:lnL w="12700" cap="flat" cmpd="sng" algn="ctr">
                      <a:solidFill>
                        <a:srgbClr val="84AD4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rgbClr val="84AD4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blipFill rotWithShape="1">
                      <a:blip r:embed="rId2">
                        <a:alphaModFix/>
                        <a:lum/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ko-KR" altLang="en-US">
                        <a:solidFill>
                          <a:schemeClr val="dk1"/>
                        </a:solidFill>
                      </a:endParaRPr>
                    </a:p>
                  </a:txBody>
                  <a:tcPr>
                    <a:lnL w="9525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rgbClr val="84AD4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blipFill rotWithShape="1">
                      <a:blip r:embed="rId3">
                        <a:alphaModFix/>
                        <a:lum/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ko-KR" altLang="en-US">
                        <a:solidFill>
                          <a:schemeClr val="dk1"/>
                        </a:solidFill>
                      </a:endParaRPr>
                    </a:p>
                  </a:txBody>
                  <a:tcPr>
                    <a:lnL w="9525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rgbClr val="84AD4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rgbClr val="84AD4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blipFill rotWithShape="1">
                      <a:blip r:embed="rId4">
                        <a:alphaModFix/>
                        <a:lum/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0891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ko-KR" altLang="en-US" sz="2000" b="1">
                          <a:solidFill>
                            <a:schemeClr val="dk1"/>
                          </a:solidFill>
                        </a:rPr>
                        <a:t>김광석 거리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84AD4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rgbClr val="84AD4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rgbClr val="84AD4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ko-KR" altLang="en-US" sz="2000" b="1">
                          <a:solidFill>
                            <a:schemeClr val="dk1"/>
                          </a:solidFill>
                        </a:rPr>
                        <a:t>이월드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84AD4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rgbClr val="84AD4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rgbClr val="84AD4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ko-KR" altLang="en-US" sz="2000" b="1">
                          <a:solidFill>
                            <a:schemeClr val="dk1"/>
                          </a:solidFill>
                        </a:rPr>
                        <a:t>대구수목원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84AD4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rgbClr val="84AD4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9525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rgbClr val="84AD4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96275"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ko-KR" altLang="en-US">
                        <a:solidFill>
                          <a:schemeClr val="dk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84AD40"/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rgbClr val="84AD4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rgbClr val="84AD4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blipFill rotWithShape="1">
                      <a:blip r:embed="rId5">
                        <a:alphaModFix/>
                        <a:lum/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ko-KR" altLang="en-US">
                        <a:solidFill>
                          <a:schemeClr val="dk1"/>
                        </a:solidFill>
                      </a:endParaRPr>
                    </a:p>
                  </a:txBody>
                  <a:tcPr>
                    <a:lnL w="9525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9525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rgbClr val="84AD4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blipFill rotWithShape="1">
                      <a:blip r:embed="rId6">
                        <a:alphaModFix/>
                        <a:lum/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ko-KR" altLang="en-US" dirty="0">
                        <a:solidFill>
                          <a:schemeClr val="dk1"/>
                        </a:solidFill>
                      </a:endParaRPr>
                    </a:p>
                  </a:txBody>
                  <a:tcPr>
                    <a:lnL w="9525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rgbClr val="84AD40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rgbClr val="84AD4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9525" cap="flat" cmpd="sng" algn="ctr">
                      <a:noFill/>
                      <a:prstDash val="solid"/>
                      <a:round/>
                      <a:headEnd w="med" len="med"/>
                      <a:tailEnd w="med" len="med"/>
                    </a:lnB>
                    <a:blipFill rotWithShape="1">
                      <a:blip r:embed="rId7">
                        <a:alphaModFix/>
                        <a:lum/>
                      </a:blip>
                      <a:srcRect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20" name="그룹 19">
            <a:extLst>
              <a:ext uri="{FF2B5EF4-FFF2-40B4-BE49-F238E27FC236}">
                <a16:creationId xmlns:a16="http://schemas.microsoft.com/office/drawing/2014/main" id="{464AC640-2862-4FAB-B3D1-C269AA1376EE}"/>
              </a:ext>
            </a:extLst>
          </p:cNvPr>
          <p:cNvGrpSpPr/>
          <p:nvPr/>
        </p:nvGrpSpPr>
        <p:grpSpPr>
          <a:xfrm>
            <a:off x="2" y="1"/>
            <a:ext cx="12183533" cy="925691"/>
            <a:chOff x="2" y="1"/>
            <a:chExt cx="12183533" cy="925691"/>
          </a:xfrm>
        </p:grpSpPr>
        <p:pic>
          <p:nvPicPr>
            <p:cNvPr id="21" name="_x851838000" descr="EMB000023942ce2">
              <a:extLst>
                <a:ext uri="{FF2B5EF4-FFF2-40B4-BE49-F238E27FC236}">
                  <a16:creationId xmlns:a16="http://schemas.microsoft.com/office/drawing/2014/main" id="{4B5AEED7-C953-4822-A216-490FAF322E7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8749" t="39236" b="21506"/>
            <a:stretch>
              <a:fillRect/>
            </a:stretch>
          </p:blipFill>
          <p:spPr bwMode="auto">
            <a:xfrm>
              <a:off x="3721102" y="400052"/>
              <a:ext cx="8462433" cy="2095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" name="_x851839152" descr="EMB000023942ce2">
              <a:extLst>
                <a:ext uri="{FF2B5EF4-FFF2-40B4-BE49-F238E27FC236}">
                  <a16:creationId xmlns:a16="http://schemas.microsoft.com/office/drawing/2014/main" id="{61958CE8-BF16-4E64-B7FB-2A16FEF8028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1124" r="91263" b="19658"/>
            <a:stretch>
              <a:fillRect/>
            </a:stretch>
          </p:blipFill>
          <p:spPr bwMode="auto">
            <a:xfrm>
              <a:off x="2" y="400052"/>
              <a:ext cx="994833" cy="2095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AEF59002-0BB3-4EBF-ABE8-930DDA78251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926257" y="1"/>
              <a:ext cx="2822784" cy="925691"/>
            </a:xfrm>
            <a:prstGeom prst="rect">
              <a:avLst/>
            </a:prstGeom>
            <a:effectLst>
              <a:softEdge rad="63500"/>
            </a:effectLst>
          </p:spPr>
        </p:pic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68B7BB33-8B98-48B5-84D3-390EB17AD8AD}"/>
              </a:ext>
            </a:extLst>
          </p:cNvPr>
          <p:cNvGrpSpPr/>
          <p:nvPr/>
        </p:nvGrpSpPr>
        <p:grpSpPr>
          <a:xfrm>
            <a:off x="276941" y="1127480"/>
            <a:ext cx="9099894" cy="457200"/>
            <a:chOff x="276941" y="1127480"/>
            <a:chExt cx="9099894" cy="457200"/>
          </a:xfrm>
        </p:grpSpPr>
        <p:sp>
          <p:nvSpPr>
            <p:cNvPr id="4" name="object 27"/>
            <p:cNvSpPr txBox="1"/>
            <p:nvPr/>
          </p:nvSpPr>
          <p:spPr>
            <a:xfrm>
              <a:off x="994835" y="1127480"/>
              <a:ext cx="8382000" cy="457200"/>
            </a:xfrm>
            <a:prstGeom prst="rect">
              <a:avLst/>
            </a:prstGeom>
          </p:spPr>
          <p:txBody>
            <a:bodyPr vert="horz" wrap="square" lIns="0" tIns="0" rIns="0" bIns="0" anchor="ctr" anchorCtr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  <a:defRPr/>
              </a:pPr>
              <a:r>
                <a:rPr sz="3000" spc="-175" dirty="0" err="1">
                  <a:solidFill>
                    <a:srgbClr val="231F20"/>
                  </a:solidFill>
                  <a:latin typeface="함초롬돋움"/>
                  <a:cs typeface="함초롬돋움"/>
                </a:rPr>
                <a:t>다음</a:t>
              </a:r>
              <a:r>
                <a:rPr lang="en-US" sz="3000" spc="-175" dirty="0">
                  <a:solidFill>
                    <a:srgbClr val="231F20"/>
                  </a:solidFill>
                  <a:latin typeface="함초롬돋움"/>
                  <a:cs typeface="함초롬돋움"/>
                </a:rPr>
                <a:t> </a:t>
              </a:r>
              <a:r>
                <a:rPr sz="3000" spc="-175" dirty="0" err="1">
                  <a:solidFill>
                    <a:srgbClr val="231F20"/>
                  </a:solidFill>
                  <a:latin typeface="함초롬돋움"/>
                  <a:cs typeface="함초롬돋움"/>
                </a:rPr>
                <a:t>명소의</a:t>
              </a:r>
              <a:r>
                <a:rPr sz="3000" spc="-90" dirty="0">
                  <a:solidFill>
                    <a:srgbClr val="231F20"/>
                  </a:solidFill>
                  <a:latin typeface="함초롬돋움"/>
                  <a:cs typeface="함초롬돋움"/>
                </a:rPr>
                <a:t> </a:t>
              </a:r>
              <a:r>
                <a:rPr sz="3000" spc="-110" dirty="0" err="1">
                  <a:solidFill>
                    <a:srgbClr val="231F20"/>
                  </a:solidFill>
                  <a:latin typeface="함초롬돋움"/>
                  <a:cs typeface="함초롬돋움"/>
                </a:rPr>
                <a:t>MBTI를</a:t>
              </a:r>
              <a:r>
                <a:rPr sz="3000" spc="-90" dirty="0">
                  <a:solidFill>
                    <a:srgbClr val="231F20"/>
                  </a:solidFill>
                  <a:latin typeface="함초롬돋움"/>
                  <a:cs typeface="함초롬돋움"/>
                </a:rPr>
                <a:t> </a:t>
              </a:r>
              <a:r>
                <a:rPr sz="3000" spc="-180" dirty="0" err="1">
                  <a:solidFill>
                    <a:srgbClr val="231F20"/>
                  </a:solidFill>
                  <a:latin typeface="함초롬돋움"/>
                  <a:cs typeface="함초롬돋움"/>
                </a:rPr>
                <a:t>생각해보고</a:t>
              </a:r>
              <a:r>
                <a:rPr sz="3000" spc="-90" dirty="0">
                  <a:solidFill>
                    <a:srgbClr val="231F20"/>
                  </a:solidFill>
                  <a:latin typeface="함초롬돋움"/>
                  <a:cs typeface="함초롬돋움"/>
                </a:rPr>
                <a:t> </a:t>
              </a:r>
              <a:r>
                <a:rPr sz="3000" spc="-175" dirty="0" err="1">
                  <a:solidFill>
                    <a:srgbClr val="231F20"/>
                  </a:solidFill>
                  <a:latin typeface="함초롬돋움"/>
                  <a:cs typeface="함초롬돋움"/>
                </a:rPr>
                <a:t>이유를</a:t>
              </a:r>
              <a:r>
                <a:rPr sz="3000" spc="-90" dirty="0">
                  <a:solidFill>
                    <a:srgbClr val="231F20"/>
                  </a:solidFill>
                  <a:latin typeface="함초롬돋움"/>
                  <a:cs typeface="함초롬돋움"/>
                </a:rPr>
                <a:t> </a:t>
              </a:r>
              <a:r>
                <a:rPr sz="3000" spc="-114" dirty="0" err="1">
                  <a:solidFill>
                    <a:srgbClr val="231F20"/>
                  </a:solidFill>
                  <a:latin typeface="함초롬돋움"/>
                  <a:cs typeface="함초롬돋움"/>
                </a:rPr>
                <a:t>적어보자</a:t>
              </a:r>
              <a:r>
                <a:rPr sz="3000" spc="-114" dirty="0">
                  <a:solidFill>
                    <a:srgbClr val="231F20"/>
                  </a:solidFill>
                  <a:latin typeface="함초롬돋움"/>
                  <a:cs typeface="함초롬돋움"/>
                </a:rPr>
                <a:t>.</a:t>
              </a:r>
              <a:endParaRPr sz="3000" dirty="0">
                <a:latin typeface="함초롬돋움"/>
                <a:cs typeface="함초롬돋움"/>
              </a:endParaRPr>
            </a:p>
          </p:txBody>
        </p:sp>
        <p:pic>
          <p:nvPicPr>
            <p:cNvPr id="24" name="_x399698544" descr="EMB00011ab4216f">
              <a:extLst>
                <a:ext uri="{FF2B5EF4-FFF2-40B4-BE49-F238E27FC236}">
                  <a16:creationId xmlns:a16="http://schemas.microsoft.com/office/drawing/2014/main" id="{A2365C71-FEED-4375-BABB-229FC4C8E11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6941" y="1143727"/>
              <a:ext cx="440953" cy="4409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그림 4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457200" y="1181100"/>
            <a:ext cx="5146431" cy="457200"/>
          </a:xfrm>
          <a:prstGeom prst="rect">
            <a:avLst/>
          </a:prstGeom>
        </p:spPr>
      </p:pic>
      <p:grpSp>
        <p:nvGrpSpPr>
          <p:cNvPr id="46" name="그룹 45"/>
          <p:cNvGrpSpPr/>
          <p:nvPr/>
        </p:nvGrpSpPr>
        <p:grpSpPr>
          <a:xfrm>
            <a:off x="432656" y="1905000"/>
            <a:ext cx="5805485" cy="548046"/>
            <a:chOff x="519115" y="1905000"/>
            <a:chExt cx="5805485" cy="548046"/>
          </a:xfrm>
        </p:grpSpPr>
        <p:pic>
          <p:nvPicPr>
            <p:cNvPr id="44" name="object 23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519115" y="1905000"/>
              <a:ext cx="575482" cy="548046"/>
            </a:xfrm>
            <a:prstGeom prst="rect">
              <a:avLst/>
            </a:prstGeom>
          </p:spPr>
        </p:pic>
        <p:sp>
          <p:nvSpPr>
            <p:cNvPr id="45" name="object 24"/>
            <p:cNvSpPr txBox="1">
              <a:spLocks noChangeAspect="1"/>
            </p:cNvSpPr>
            <p:nvPr/>
          </p:nvSpPr>
          <p:spPr>
            <a:xfrm>
              <a:off x="1295400" y="1995846"/>
              <a:ext cx="5029200" cy="443711"/>
            </a:xfrm>
            <a:prstGeom prst="rect">
              <a:avLst/>
            </a:prstGeom>
          </p:spPr>
          <p:txBody>
            <a:bodyPr vert="horz" wrap="square" lIns="0" tIns="12700" rIns="0" bIns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  <a:defRPr/>
              </a:pPr>
              <a:r>
                <a:rPr lang="ko-KR" altLang="en-US" sz="2800" b="1" spc="-114" dirty="0">
                  <a:solidFill>
                    <a:srgbClr val="4E792C"/>
                  </a:solidFill>
                  <a:latin typeface="+mj-ea"/>
                  <a:ea typeface="+mj-ea"/>
                  <a:cs typeface="함초롬돋움"/>
                </a:rPr>
                <a:t>다음 질문에 답해보자</a:t>
              </a:r>
              <a:r>
                <a:rPr lang="en-US" altLang="ko-KR" sz="2800" b="1" spc="-114" dirty="0">
                  <a:solidFill>
                    <a:srgbClr val="4E792C"/>
                  </a:solidFill>
                  <a:latin typeface="+mj-ea"/>
                  <a:ea typeface="+mj-ea"/>
                  <a:cs typeface="함초롬돋움"/>
                </a:rPr>
                <a:t>.</a:t>
              </a:r>
              <a:endParaRPr sz="2800" b="1" spc="-80" dirty="0">
                <a:solidFill>
                  <a:srgbClr val="4E792C"/>
                </a:solidFill>
                <a:latin typeface="+mj-ea"/>
                <a:ea typeface="+mj-ea"/>
                <a:cs typeface="함초롬돋움"/>
              </a:endParaRPr>
            </a:p>
          </p:txBody>
        </p:sp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B4EA459B-DE93-4079-A0D3-ABC22B05E028}"/>
              </a:ext>
            </a:extLst>
          </p:cNvPr>
          <p:cNvGrpSpPr/>
          <p:nvPr/>
        </p:nvGrpSpPr>
        <p:grpSpPr>
          <a:xfrm>
            <a:off x="480058" y="2602094"/>
            <a:ext cx="11421261" cy="4184950"/>
            <a:chOff x="480058" y="2602094"/>
            <a:chExt cx="11421261" cy="4184950"/>
          </a:xfrm>
        </p:grpSpPr>
        <p:pic>
          <p:nvPicPr>
            <p:cNvPr id="2" name="그림 1">
              <a:extLst>
                <a:ext uri="{FF2B5EF4-FFF2-40B4-BE49-F238E27FC236}">
                  <a16:creationId xmlns:a16="http://schemas.microsoft.com/office/drawing/2014/main" id="{CBEF6989-2950-40DE-A034-B846B4D66B0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80058" y="2602094"/>
              <a:ext cx="8082697" cy="4184950"/>
            </a:xfrm>
            <a:prstGeom prst="rect">
              <a:avLst/>
            </a:prstGeom>
          </p:spPr>
        </p:pic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0A0EE441-A08D-4CEC-BF2C-E829CC2D21E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581400" y="3518043"/>
              <a:ext cx="8319919" cy="3267521"/>
            </a:xfrm>
            <a:prstGeom prst="rect">
              <a:avLst/>
            </a:prstGeom>
            <a:effectLst>
              <a:softEdge rad="127000"/>
            </a:effectLst>
          </p:spPr>
        </p:pic>
      </p:grpSp>
      <p:grpSp>
        <p:nvGrpSpPr>
          <p:cNvPr id="18" name="Group 3">
            <a:extLst>
              <a:ext uri="{FF2B5EF4-FFF2-40B4-BE49-F238E27FC236}">
                <a16:creationId xmlns:a16="http://schemas.microsoft.com/office/drawing/2014/main" id="{F4A2F850-B13C-4B92-8809-FFFD41B26C30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19" name="AutoShape 4">
              <a:extLst>
                <a:ext uri="{FF2B5EF4-FFF2-40B4-BE49-F238E27FC236}">
                  <a16:creationId xmlns:a16="http://schemas.microsoft.com/office/drawing/2014/main" id="{E4620C76-7A6D-45C6-8702-889C65FA2DC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ea typeface="굴림" panose="020B0600000101010101" pitchFamily="50" charset="-127"/>
              </a:endParaRPr>
            </a:p>
          </p:txBody>
        </p:sp>
        <p:sp>
          <p:nvSpPr>
            <p:cNvPr id="20" name="AutoShape 6">
              <a:extLst>
                <a:ext uri="{FF2B5EF4-FFF2-40B4-BE49-F238E27FC236}">
                  <a16:creationId xmlns:a16="http://schemas.microsoft.com/office/drawing/2014/main" id="{BDD087B6-69EB-487A-93E8-258101581C2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1" name="Text Box 9">
              <a:extLst>
                <a:ext uri="{FF2B5EF4-FFF2-40B4-BE49-F238E27FC236}">
                  <a16:creationId xmlns:a16="http://schemas.microsoft.com/office/drawing/2014/main" id="{D0E47B21-0754-4547-9FD0-48A8797AB689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14"/>
                </a:spcBef>
                <a:defRPr/>
              </a:pPr>
              <a:r>
                <a:rPr lang="ko-KR" altLang="en-US" sz="3200" b="1" dirty="0"/>
                <a:t>세상과 이웃을 향한 소통의 도시</a:t>
              </a:r>
              <a:r>
                <a:rPr lang="en-US" altLang="ko-KR" sz="3200" b="1" dirty="0"/>
                <a:t>, </a:t>
              </a:r>
              <a:r>
                <a:rPr lang="ko-KR" altLang="en-US" sz="3200" b="1" dirty="0"/>
                <a:t>대구</a:t>
              </a:r>
              <a:endParaRPr lang="ko-KR" altLang="en-US" sz="3200" b="1" spc="-100" dirty="0">
                <a:solidFill>
                  <a:srgbClr val="58595B"/>
                </a:solidFill>
                <a:cs typeface="한컴 고딕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그림 4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457200" y="1181100"/>
            <a:ext cx="5146431" cy="457200"/>
          </a:xfrm>
          <a:prstGeom prst="rect">
            <a:avLst/>
          </a:prstGeom>
        </p:spPr>
      </p:pic>
      <p:grpSp>
        <p:nvGrpSpPr>
          <p:cNvPr id="4" name="그룹 3">
            <a:extLst>
              <a:ext uri="{FF2B5EF4-FFF2-40B4-BE49-F238E27FC236}">
                <a16:creationId xmlns:a16="http://schemas.microsoft.com/office/drawing/2014/main" id="{4E526A80-1921-4AD7-BD19-22E8C796A556}"/>
              </a:ext>
            </a:extLst>
          </p:cNvPr>
          <p:cNvGrpSpPr/>
          <p:nvPr/>
        </p:nvGrpSpPr>
        <p:grpSpPr>
          <a:xfrm>
            <a:off x="1958306" y="2711168"/>
            <a:ext cx="8275387" cy="4017646"/>
            <a:chOff x="2011613" y="2743199"/>
            <a:chExt cx="8275387" cy="4017646"/>
          </a:xfrm>
        </p:grpSpPr>
        <p:pic>
          <p:nvPicPr>
            <p:cNvPr id="49" name="그림 48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2011613" y="2743200"/>
              <a:ext cx="3474786" cy="3505200"/>
            </a:xfrm>
            <a:prstGeom prst="rect">
              <a:avLst/>
            </a:prstGeom>
          </p:spPr>
        </p:pic>
        <p:sp>
          <p:nvSpPr>
            <p:cNvPr id="50" name="TextBox 49"/>
            <p:cNvSpPr txBox="1"/>
            <p:nvPr/>
          </p:nvSpPr>
          <p:spPr>
            <a:xfrm>
              <a:off x="4770103" y="6400800"/>
              <a:ext cx="2651794" cy="3600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b="1"/>
                <a:t>예시</a:t>
              </a:r>
              <a:r>
                <a:rPr lang="en-US" altLang="ko-KR" sz="1600"/>
                <a:t>(</a:t>
              </a:r>
              <a:r>
                <a:rPr lang="ko-KR" altLang="en-US" sz="1600"/>
                <a:t>AI 생성 이미지</a:t>
              </a:r>
              <a:r>
                <a:rPr lang="en-US" altLang="ko-KR" sz="1600"/>
                <a:t>)</a:t>
              </a:r>
            </a:p>
          </p:txBody>
        </p:sp>
        <p:pic>
          <p:nvPicPr>
            <p:cNvPr id="51" name="그림 50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6781800" y="2743199"/>
              <a:ext cx="3505200" cy="3508948"/>
            </a:xfrm>
            <a:prstGeom prst="rect">
              <a:avLst/>
            </a:prstGeom>
          </p:spPr>
        </p:pic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180AE739-29E6-4CEA-BE74-53ABC6830488}"/>
              </a:ext>
            </a:extLst>
          </p:cNvPr>
          <p:cNvGrpSpPr/>
          <p:nvPr/>
        </p:nvGrpSpPr>
        <p:grpSpPr>
          <a:xfrm>
            <a:off x="338890" y="1775460"/>
            <a:ext cx="11700710" cy="845225"/>
            <a:chOff x="338890" y="1775460"/>
            <a:chExt cx="11700710" cy="845225"/>
          </a:xfrm>
        </p:grpSpPr>
        <p:sp>
          <p:nvSpPr>
            <p:cNvPr id="45" name="object 24"/>
            <p:cNvSpPr txBox="1">
              <a:spLocks noChangeAspect="1"/>
            </p:cNvSpPr>
            <p:nvPr/>
          </p:nvSpPr>
          <p:spPr>
            <a:xfrm>
              <a:off x="1233485" y="1995846"/>
              <a:ext cx="10806115" cy="404454"/>
            </a:xfrm>
            <a:prstGeom prst="rect">
              <a:avLst/>
            </a:prstGeom>
          </p:spPr>
          <p:txBody>
            <a:bodyPr vert="horz" wrap="square" lIns="0" tIns="12700" rIns="0" bIns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  <a:defRPr/>
              </a:pPr>
              <a:r>
                <a:rPr lang="ko-KR" altLang="en-US" sz="2600" b="1" spc="-114">
                  <a:solidFill>
                    <a:srgbClr val="4E792C"/>
                  </a:solidFill>
                  <a:latin typeface="함초롬돋움"/>
                  <a:cs typeface="함초롬돋움"/>
                </a:rPr>
                <a:t>글로벌 소통창구 약령시를 홍보하기 위한 로고 또는 캐릭터를 디자인 해보자</a:t>
              </a:r>
              <a:r>
                <a:rPr lang="en-US" altLang="ko-KR" sz="2600" b="1" spc="-114">
                  <a:solidFill>
                    <a:srgbClr val="4E792C"/>
                  </a:solidFill>
                  <a:latin typeface="함초롬돋움"/>
                  <a:cs typeface="함초롬돋움"/>
                </a:rPr>
                <a:t>.</a:t>
              </a:r>
              <a:r>
                <a:rPr lang="ko-KR" altLang="en-US" sz="2600" b="1" spc="-114">
                  <a:solidFill>
                    <a:srgbClr val="4E792C"/>
                  </a:solidFill>
                  <a:latin typeface="함초롬돋움"/>
                  <a:cs typeface="함초롬돋움"/>
                </a:rPr>
                <a:t> </a:t>
              </a:r>
            </a:p>
          </p:txBody>
        </p:sp>
        <p:pic>
          <p:nvPicPr>
            <p:cNvPr id="2" name="그림 1">
              <a:extLst>
                <a:ext uri="{FF2B5EF4-FFF2-40B4-BE49-F238E27FC236}">
                  <a16:creationId xmlns:a16="http://schemas.microsoft.com/office/drawing/2014/main" id="{0CFD1544-D8E9-4258-AF01-1013F639D0F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38890" y="1775460"/>
              <a:ext cx="795519" cy="845225"/>
            </a:xfrm>
            <a:prstGeom prst="rect">
              <a:avLst/>
            </a:prstGeom>
          </p:spPr>
        </p:pic>
      </p:grpSp>
      <p:grpSp>
        <p:nvGrpSpPr>
          <p:cNvPr id="18" name="Group 3">
            <a:extLst>
              <a:ext uri="{FF2B5EF4-FFF2-40B4-BE49-F238E27FC236}">
                <a16:creationId xmlns:a16="http://schemas.microsoft.com/office/drawing/2014/main" id="{A6F47778-DEE2-49E1-A344-676248DDBAD6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19" name="AutoShape 4">
              <a:extLst>
                <a:ext uri="{FF2B5EF4-FFF2-40B4-BE49-F238E27FC236}">
                  <a16:creationId xmlns:a16="http://schemas.microsoft.com/office/drawing/2014/main" id="{89661F5C-B4E4-40CC-A6E5-1D51F715DAB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ea typeface="굴림" panose="020B0600000101010101" pitchFamily="50" charset="-127"/>
              </a:endParaRPr>
            </a:p>
          </p:txBody>
        </p:sp>
        <p:sp>
          <p:nvSpPr>
            <p:cNvPr id="20" name="AutoShape 6">
              <a:extLst>
                <a:ext uri="{FF2B5EF4-FFF2-40B4-BE49-F238E27FC236}">
                  <a16:creationId xmlns:a16="http://schemas.microsoft.com/office/drawing/2014/main" id="{32DCFA3E-6D7B-45EC-8B45-19436E00A4D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1" name="Text Box 9">
              <a:extLst>
                <a:ext uri="{FF2B5EF4-FFF2-40B4-BE49-F238E27FC236}">
                  <a16:creationId xmlns:a16="http://schemas.microsoft.com/office/drawing/2014/main" id="{987D01EA-0C1A-44AC-8E9C-73033875E915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14"/>
                </a:spcBef>
                <a:defRPr/>
              </a:pPr>
              <a:r>
                <a:rPr lang="ko-KR" altLang="en-US" sz="3200" b="1" dirty="0"/>
                <a:t>세상과 이웃을 향한 소통의 도시</a:t>
              </a:r>
              <a:r>
                <a:rPr lang="en-US" altLang="ko-KR" sz="3200" b="1" dirty="0"/>
                <a:t>, </a:t>
              </a:r>
              <a:r>
                <a:rPr lang="ko-KR" altLang="en-US" sz="3200" b="1" dirty="0"/>
                <a:t>대구</a:t>
              </a:r>
              <a:endParaRPr lang="ko-KR" altLang="en-US" sz="3200" b="1" spc="-100" dirty="0">
                <a:solidFill>
                  <a:srgbClr val="58595B"/>
                </a:solidFill>
                <a:cs typeface="한컴 고딕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그림 4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457200" y="1181100"/>
            <a:ext cx="5146431" cy="457200"/>
          </a:xfrm>
          <a:prstGeom prst="rect">
            <a:avLst/>
          </a:prstGeom>
        </p:spPr>
      </p:pic>
      <p:grpSp>
        <p:nvGrpSpPr>
          <p:cNvPr id="4" name="그룹 3">
            <a:extLst>
              <a:ext uri="{FF2B5EF4-FFF2-40B4-BE49-F238E27FC236}">
                <a16:creationId xmlns:a16="http://schemas.microsoft.com/office/drawing/2014/main" id="{99AD3F65-BDFB-457A-ABF4-A6500E648B5C}"/>
              </a:ext>
            </a:extLst>
          </p:cNvPr>
          <p:cNvGrpSpPr/>
          <p:nvPr/>
        </p:nvGrpSpPr>
        <p:grpSpPr>
          <a:xfrm>
            <a:off x="292100" y="2764155"/>
            <a:ext cx="5693653" cy="3829141"/>
            <a:chOff x="292100" y="2764155"/>
            <a:chExt cx="5693653" cy="3829141"/>
          </a:xfrm>
        </p:grpSpPr>
        <p:pic>
          <p:nvPicPr>
            <p:cNvPr id="50" name="그림 49">
              <a:hlinkClick r:id="rId3"/>
            </p:cNvPr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292100" y="2764155"/>
              <a:ext cx="5689600" cy="3200399"/>
            </a:xfrm>
            <a:prstGeom prst="rect">
              <a:avLst/>
            </a:prstGeom>
          </p:spPr>
        </p:pic>
        <p:sp>
          <p:nvSpPr>
            <p:cNvPr id="52" name="TextBox 51"/>
            <p:cNvSpPr txBox="1"/>
            <p:nvPr/>
          </p:nvSpPr>
          <p:spPr>
            <a:xfrm>
              <a:off x="346953" y="6233251"/>
              <a:ext cx="5638800" cy="3600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ko-KR" altLang="en-US" b="1" dirty="0" err="1"/>
                <a:t>끝내주는</a:t>
              </a:r>
              <a:r>
                <a:rPr lang="ko-KR" altLang="en-US" b="1" dirty="0"/>
                <a:t> 한방이 </a:t>
              </a:r>
              <a:r>
                <a:rPr lang="ko-KR" altLang="en-US" b="1" dirty="0" err="1"/>
                <a:t>있는곳</a:t>
              </a:r>
              <a:r>
                <a:rPr lang="en-US" altLang="ko-KR" b="1" dirty="0"/>
                <a:t>(</a:t>
              </a:r>
              <a:r>
                <a:rPr lang="ko-KR" altLang="en-US" b="1" dirty="0"/>
                <a:t>약령시 홍보영상</a:t>
              </a:r>
              <a:r>
                <a:rPr lang="en-US" altLang="ko-KR" b="1" dirty="0"/>
                <a:t>_</a:t>
              </a:r>
              <a:r>
                <a:rPr lang="ko-KR" altLang="en-US" b="1" dirty="0"/>
                <a:t>한방타자편</a:t>
              </a:r>
              <a:r>
                <a:rPr lang="en-US" altLang="ko-KR" b="1" dirty="0"/>
                <a:t>)</a:t>
              </a:r>
            </a:p>
          </p:txBody>
        </p:sp>
      </p:grpSp>
      <p:grpSp>
        <p:nvGrpSpPr>
          <p:cNvPr id="5" name="그룹 4">
            <a:extLst>
              <a:ext uri="{FF2B5EF4-FFF2-40B4-BE49-F238E27FC236}">
                <a16:creationId xmlns:a16="http://schemas.microsoft.com/office/drawing/2014/main" id="{19674669-8B7B-4021-AF0E-E856468EAD95}"/>
              </a:ext>
            </a:extLst>
          </p:cNvPr>
          <p:cNvGrpSpPr/>
          <p:nvPr/>
        </p:nvGrpSpPr>
        <p:grpSpPr>
          <a:xfrm>
            <a:off x="6248400" y="2749868"/>
            <a:ext cx="5715000" cy="3858577"/>
            <a:chOff x="6248400" y="2749868"/>
            <a:chExt cx="5715000" cy="3858577"/>
          </a:xfrm>
        </p:grpSpPr>
        <p:pic>
          <p:nvPicPr>
            <p:cNvPr id="51" name="그림 50">
              <a:hlinkClick r:id="rId5"/>
            </p:cNvPr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>
              <a:off x="6248400" y="2749868"/>
              <a:ext cx="5715000" cy="3214687"/>
            </a:xfrm>
            <a:prstGeom prst="rect">
              <a:avLst/>
            </a:prstGeom>
          </p:spPr>
        </p:pic>
        <p:sp>
          <p:nvSpPr>
            <p:cNvPr id="53" name="TextBox 52"/>
            <p:cNvSpPr txBox="1"/>
            <p:nvPr/>
          </p:nvSpPr>
          <p:spPr>
            <a:xfrm>
              <a:off x="6591300" y="6248400"/>
              <a:ext cx="5029200" cy="3600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ko-KR" altLang="en-US" b="1" dirty="0"/>
                <a:t>아직 한방 남았다</a:t>
              </a:r>
              <a:r>
                <a:rPr lang="en-US" altLang="ko-KR" b="1" dirty="0"/>
                <a:t>..(</a:t>
              </a:r>
              <a:r>
                <a:rPr lang="ko-KR" altLang="en-US" b="1" dirty="0"/>
                <a:t>약령시 홍보영상</a:t>
              </a:r>
              <a:r>
                <a:rPr lang="en-US" altLang="ko-KR" b="1" dirty="0"/>
                <a:t>_</a:t>
              </a:r>
              <a:r>
                <a:rPr lang="ko-KR" altLang="en-US" b="1" dirty="0"/>
                <a:t>아저씨편</a:t>
              </a:r>
              <a:r>
                <a:rPr lang="en-US" altLang="ko-KR" b="1" dirty="0"/>
                <a:t>)</a:t>
              </a:r>
            </a:p>
          </p:txBody>
        </p:sp>
      </p:grpSp>
      <p:sp>
        <p:nvSpPr>
          <p:cNvPr id="54" name="TextBox 3"/>
          <p:cNvSpPr txBox="1"/>
          <p:nvPr/>
        </p:nvSpPr>
        <p:spPr>
          <a:xfrm>
            <a:off x="9906000" y="1295400"/>
            <a:ext cx="1981200" cy="464820"/>
          </a:xfrm>
          <a:prstGeom prst="rect">
            <a:avLst/>
          </a:prstGeom>
          <a:solidFill>
            <a:schemeClr val="accent4"/>
          </a:solidFill>
          <a:ln w="12700">
            <a:solidFill>
              <a:schemeClr val="tx1"/>
            </a:solidFill>
            <a:headEnd w="med" len="med"/>
            <a:tailEnd w="med" len="med"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2500">
                <a:ln w="19050">
                  <a:solidFill>
                    <a:schemeClr val="tx1"/>
                  </a:solidFill>
                </a:ln>
                <a:solidFill>
                  <a:srgbClr val="800080"/>
                </a:solidFill>
                <a:latin typeface="맑은 고딕"/>
                <a:ea typeface="맑은 고딕"/>
              </a:rPr>
              <a:t>썸네일 클릭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0BE218D2-8742-4FE0-BB90-0AA723CB7DC5}"/>
              </a:ext>
            </a:extLst>
          </p:cNvPr>
          <p:cNvGrpSpPr/>
          <p:nvPr/>
        </p:nvGrpSpPr>
        <p:grpSpPr>
          <a:xfrm>
            <a:off x="326995" y="1719220"/>
            <a:ext cx="11712605" cy="940340"/>
            <a:chOff x="326995" y="1719220"/>
            <a:chExt cx="11712605" cy="940340"/>
          </a:xfrm>
        </p:grpSpPr>
        <p:sp>
          <p:nvSpPr>
            <p:cNvPr id="45" name="object 24"/>
            <p:cNvSpPr txBox="1">
              <a:spLocks noChangeAspect="1"/>
            </p:cNvSpPr>
            <p:nvPr/>
          </p:nvSpPr>
          <p:spPr>
            <a:xfrm>
              <a:off x="1233485" y="1995846"/>
              <a:ext cx="10806115" cy="404454"/>
            </a:xfrm>
            <a:prstGeom prst="rect">
              <a:avLst/>
            </a:prstGeom>
          </p:spPr>
          <p:txBody>
            <a:bodyPr vert="horz" wrap="square" lIns="0" tIns="12700" rIns="0" bIns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  <a:defRPr/>
              </a:pPr>
              <a:r>
                <a:rPr sz="2600" b="1" spc="-125" dirty="0" err="1">
                  <a:solidFill>
                    <a:srgbClr val="4E792C"/>
                  </a:solidFill>
                  <a:latin typeface="함초롬돋움"/>
                  <a:cs typeface="함초롬돋움"/>
                </a:rPr>
                <a:t>약령시를</a:t>
              </a:r>
              <a:r>
                <a:rPr sz="2600" b="1" spc="-125" dirty="0">
                  <a:solidFill>
                    <a:srgbClr val="4E792C"/>
                  </a:solidFill>
                  <a:latin typeface="함초롬돋움"/>
                  <a:cs typeface="함초롬돋움"/>
                </a:rPr>
                <a:t> </a:t>
              </a:r>
              <a:r>
                <a:rPr sz="2600" b="1" spc="-114" dirty="0" err="1">
                  <a:solidFill>
                    <a:srgbClr val="4E792C"/>
                  </a:solidFill>
                  <a:latin typeface="함초롬돋움"/>
                  <a:cs typeface="함초롬돋움"/>
                </a:rPr>
                <a:t>널리</a:t>
              </a:r>
              <a:r>
                <a:rPr sz="2600" b="1" spc="-120" dirty="0">
                  <a:solidFill>
                    <a:srgbClr val="4E792C"/>
                  </a:solidFill>
                  <a:latin typeface="함초롬돋움"/>
                  <a:cs typeface="함초롬돋움"/>
                </a:rPr>
                <a:t> </a:t>
              </a:r>
              <a:r>
                <a:rPr sz="2600" b="1" spc="-114" dirty="0" err="1">
                  <a:solidFill>
                    <a:srgbClr val="4E792C"/>
                  </a:solidFill>
                  <a:latin typeface="함초롬돋움"/>
                  <a:cs typeface="함초롬돋움"/>
                </a:rPr>
                <a:t>알릴</a:t>
              </a:r>
              <a:r>
                <a:rPr sz="2600" b="1" spc="-120" dirty="0">
                  <a:solidFill>
                    <a:srgbClr val="4E792C"/>
                  </a:solidFill>
                  <a:latin typeface="함초롬돋움"/>
                  <a:cs typeface="함초롬돋움"/>
                </a:rPr>
                <a:t> </a:t>
              </a:r>
              <a:r>
                <a:rPr sz="2600" b="1" spc="-95" dirty="0">
                  <a:solidFill>
                    <a:srgbClr val="4E792C"/>
                  </a:solidFill>
                  <a:latin typeface="함초롬돋움"/>
                  <a:cs typeface="함초롬돋움"/>
                </a:rPr>
                <a:t>수</a:t>
              </a:r>
              <a:r>
                <a:rPr sz="2600" b="1" spc="-120" dirty="0">
                  <a:solidFill>
                    <a:srgbClr val="4E792C"/>
                  </a:solidFill>
                  <a:latin typeface="함초롬돋움"/>
                  <a:cs typeface="함초롬돋움"/>
                </a:rPr>
                <a:t> </a:t>
              </a:r>
              <a:r>
                <a:rPr sz="2600" b="1" spc="-114" dirty="0" err="1">
                  <a:solidFill>
                    <a:srgbClr val="4E792C"/>
                  </a:solidFill>
                  <a:latin typeface="함초롬돋움"/>
                  <a:cs typeface="함초롬돋움"/>
                </a:rPr>
                <a:t>있는</a:t>
              </a:r>
              <a:r>
                <a:rPr sz="2600" b="1" spc="-125" dirty="0">
                  <a:solidFill>
                    <a:srgbClr val="4E792C"/>
                  </a:solidFill>
                  <a:latin typeface="함초롬돋움"/>
                  <a:cs typeface="함초롬돋움"/>
                </a:rPr>
                <a:t> </a:t>
              </a:r>
              <a:r>
                <a:rPr sz="2600" b="1" spc="-114" dirty="0" err="1">
                  <a:solidFill>
                    <a:srgbClr val="4E792C"/>
                  </a:solidFill>
                  <a:latin typeface="함초롬돋움"/>
                  <a:cs typeface="함초롬돋움"/>
                </a:rPr>
                <a:t>숏폼</a:t>
              </a:r>
              <a:r>
                <a:rPr sz="2600" b="1" spc="-120" dirty="0">
                  <a:solidFill>
                    <a:srgbClr val="4E792C"/>
                  </a:solidFill>
                  <a:latin typeface="함초롬돋움"/>
                  <a:cs typeface="함초롬돋움"/>
                </a:rPr>
                <a:t> </a:t>
              </a:r>
              <a:r>
                <a:rPr sz="2600" b="1" spc="-125" dirty="0" err="1">
                  <a:solidFill>
                    <a:srgbClr val="4E792C"/>
                  </a:solidFill>
                  <a:latin typeface="함초롬돋움"/>
                  <a:cs typeface="함초롬돋움"/>
                </a:rPr>
                <a:t>콘텐츠를</a:t>
              </a:r>
              <a:r>
                <a:rPr sz="2600" b="1" spc="-120" dirty="0">
                  <a:solidFill>
                    <a:srgbClr val="4E792C"/>
                  </a:solidFill>
                  <a:latin typeface="함초롬돋움"/>
                  <a:cs typeface="함초롬돋움"/>
                </a:rPr>
                <a:t> </a:t>
              </a:r>
              <a:r>
                <a:rPr sz="2600" b="1" spc="-114" dirty="0" err="1">
                  <a:solidFill>
                    <a:srgbClr val="4E792C"/>
                  </a:solidFill>
                  <a:latin typeface="함초롬돋움"/>
                  <a:cs typeface="함초롬돋움"/>
                </a:rPr>
                <a:t>직접</a:t>
              </a:r>
              <a:r>
                <a:rPr sz="2600" b="1" spc="-120" dirty="0">
                  <a:solidFill>
                    <a:srgbClr val="4E792C"/>
                  </a:solidFill>
                  <a:latin typeface="함초롬돋움"/>
                  <a:cs typeface="함초롬돋움"/>
                </a:rPr>
                <a:t> </a:t>
              </a:r>
              <a:r>
                <a:rPr sz="2600" b="1" spc="-125" dirty="0" err="1">
                  <a:solidFill>
                    <a:srgbClr val="4E792C"/>
                  </a:solidFill>
                  <a:latin typeface="함초롬돋움"/>
                  <a:cs typeface="함초롬돋움"/>
                </a:rPr>
                <a:t>기획하고</a:t>
              </a:r>
              <a:r>
                <a:rPr sz="2600" b="1" spc="-125" dirty="0">
                  <a:solidFill>
                    <a:srgbClr val="4E792C"/>
                  </a:solidFill>
                  <a:latin typeface="함초롬돋움"/>
                  <a:cs typeface="함초롬돋움"/>
                </a:rPr>
                <a:t> </a:t>
              </a:r>
              <a:r>
                <a:rPr sz="2600" b="1" spc="-85" dirty="0" err="1">
                  <a:solidFill>
                    <a:srgbClr val="4E792C"/>
                  </a:solidFill>
                  <a:latin typeface="함초롬돋움"/>
                  <a:cs typeface="함초롬돋움"/>
                </a:rPr>
                <a:t>제작해보자</a:t>
              </a:r>
              <a:r>
                <a:rPr sz="2600" b="1" spc="-85" dirty="0">
                  <a:solidFill>
                    <a:srgbClr val="4E792C"/>
                  </a:solidFill>
                  <a:latin typeface="함초롬돋움"/>
                  <a:cs typeface="함초롬돋움"/>
                </a:rPr>
                <a:t>.</a:t>
              </a:r>
              <a:r>
                <a:rPr lang="en-US" altLang="ko-KR" sz="2100" b="1" spc="-85" dirty="0">
                  <a:solidFill>
                    <a:srgbClr val="4E792C"/>
                  </a:solidFill>
                  <a:latin typeface="함초롬돋움"/>
                  <a:cs typeface="함초롬돋움"/>
                </a:rPr>
                <a:t>(1</a:t>
              </a:r>
              <a:r>
                <a:rPr lang="ko-KR" altLang="en-US" sz="2100" b="1" spc="-85" dirty="0" err="1">
                  <a:solidFill>
                    <a:srgbClr val="4E792C"/>
                  </a:solidFill>
                  <a:latin typeface="함초롬돋움"/>
                  <a:cs typeface="함초롬돋움"/>
                </a:rPr>
                <a:t>분미만</a:t>
              </a:r>
              <a:r>
                <a:rPr lang="en-US" altLang="ko-KR" sz="2100" b="1" spc="-85" dirty="0">
                  <a:solidFill>
                    <a:srgbClr val="4E792C"/>
                  </a:solidFill>
                  <a:latin typeface="함초롬돋움"/>
                  <a:cs typeface="함초롬돋움"/>
                </a:rPr>
                <a:t>)</a:t>
              </a:r>
            </a:p>
          </p:txBody>
        </p:sp>
        <p:pic>
          <p:nvPicPr>
            <p:cNvPr id="2" name="그림 1">
              <a:extLst>
                <a:ext uri="{FF2B5EF4-FFF2-40B4-BE49-F238E27FC236}">
                  <a16:creationId xmlns:a16="http://schemas.microsoft.com/office/drawing/2014/main" id="{DB984943-66EE-4E82-A4B4-94607559C8F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26995" y="1719220"/>
              <a:ext cx="953037" cy="940340"/>
            </a:xfrm>
            <a:prstGeom prst="rect">
              <a:avLst/>
            </a:prstGeom>
          </p:spPr>
        </p:pic>
      </p:grpSp>
      <p:grpSp>
        <p:nvGrpSpPr>
          <p:cNvPr id="18" name="Group 3">
            <a:extLst>
              <a:ext uri="{FF2B5EF4-FFF2-40B4-BE49-F238E27FC236}">
                <a16:creationId xmlns:a16="http://schemas.microsoft.com/office/drawing/2014/main" id="{C8418E45-06D3-4761-AB74-8E2D1896A9B4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19" name="AutoShape 4">
              <a:extLst>
                <a:ext uri="{FF2B5EF4-FFF2-40B4-BE49-F238E27FC236}">
                  <a16:creationId xmlns:a16="http://schemas.microsoft.com/office/drawing/2014/main" id="{43708DDF-0D04-49AA-A16B-5CEC6F0EBC5E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ea typeface="굴림" panose="020B0600000101010101" pitchFamily="50" charset="-127"/>
              </a:endParaRPr>
            </a:p>
          </p:txBody>
        </p:sp>
        <p:sp>
          <p:nvSpPr>
            <p:cNvPr id="20" name="AutoShape 6">
              <a:extLst>
                <a:ext uri="{FF2B5EF4-FFF2-40B4-BE49-F238E27FC236}">
                  <a16:creationId xmlns:a16="http://schemas.microsoft.com/office/drawing/2014/main" id="{388A2169-DD78-40D7-91A5-19EA6BB8BC8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1" name="Text Box 9">
              <a:extLst>
                <a:ext uri="{FF2B5EF4-FFF2-40B4-BE49-F238E27FC236}">
                  <a16:creationId xmlns:a16="http://schemas.microsoft.com/office/drawing/2014/main" id="{889BF7E7-8E2B-43AC-8BE4-761A6E1D2B88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14"/>
                </a:spcBef>
                <a:defRPr/>
              </a:pPr>
              <a:r>
                <a:rPr lang="ko-KR" altLang="en-US" sz="3200" b="1" dirty="0"/>
                <a:t>세상과 이웃을 향한 소통의 도시</a:t>
              </a:r>
              <a:r>
                <a:rPr lang="en-US" altLang="ko-KR" sz="3200" b="1" dirty="0"/>
                <a:t>, </a:t>
              </a:r>
              <a:r>
                <a:rPr lang="ko-KR" altLang="en-US" sz="3200" b="1" dirty="0"/>
                <a:t>대구</a:t>
              </a:r>
              <a:endParaRPr lang="ko-KR" altLang="en-US" sz="3200" b="1" spc="-100" dirty="0">
                <a:solidFill>
                  <a:srgbClr val="58595B"/>
                </a:solidFill>
                <a:cs typeface="한컴 고딕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그룹 45"/>
          <p:cNvGrpSpPr/>
          <p:nvPr/>
        </p:nvGrpSpPr>
        <p:grpSpPr>
          <a:xfrm>
            <a:off x="457200" y="1603520"/>
            <a:ext cx="11405967" cy="978025"/>
            <a:chOff x="519115" y="1755920"/>
            <a:chExt cx="11405967" cy="978025"/>
          </a:xfrm>
        </p:grpSpPr>
        <p:pic>
          <p:nvPicPr>
            <p:cNvPr id="44" name="object 23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519115" y="1905000"/>
              <a:ext cx="575482" cy="548046"/>
            </a:xfrm>
            <a:prstGeom prst="rect">
              <a:avLst/>
            </a:prstGeom>
          </p:spPr>
        </p:pic>
        <p:sp>
          <p:nvSpPr>
            <p:cNvPr id="45" name="object 24"/>
            <p:cNvSpPr txBox="1">
              <a:spLocks noChangeAspect="1"/>
            </p:cNvSpPr>
            <p:nvPr/>
          </p:nvSpPr>
          <p:spPr>
            <a:xfrm>
              <a:off x="1118967" y="1755920"/>
              <a:ext cx="10806115" cy="978025"/>
            </a:xfrm>
            <a:prstGeom prst="rect">
              <a:avLst/>
            </a:prstGeom>
          </p:spPr>
          <p:txBody>
            <a:bodyPr vert="horz" wrap="square" lIns="0" tIns="12700" rIns="0" bIns="0">
              <a:spAutoFit/>
            </a:bodyPr>
            <a:lstStyle/>
            <a:p>
              <a:pPr marL="12700" marR="5080">
                <a:lnSpc>
                  <a:spcPct val="138700"/>
                </a:lnSpc>
                <a:spcBef>
                  <a:spcPts val="100"/>
                </a:spcBef>
                <a:defRPr/>
              </a:pPr>
              <a:r>
                <a:rPr sz="2400" b="1" spc="-120" dirty="0">
                  <a:solidFill>
                    <a:schemeClr val="accent6">
                      <a:lumMod val="75000"/>
                    </a:schemeClr>
                  </a:solidFill>
                  <a:latin typeface="+mn-ea"/>
                  <a:cs typeface="함초롬돋움"/>
                </a:rPr>
                <a:t> </a:t>
              </a:r>
              <a:r>
                <a:rPr lang="en-US" altLang="ko-KR" sz="2400" b="1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&lt;</a:t>
              </a:r>
              <a:r>
                <a:rPr lang="ko-KR" altLang="en-US" sz="2400" b="1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그림</a:t>
              </a:r>
              <a:r>
                <a:rPr lang="en-US" altLang="ko-KR" sz="2400" b="1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1&gt;</a:t>
              </a:r>
              <a:r>
                <a:rPr lang="ko-KR" altLang="en-US" sz="2400" b="1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은 담장 허물기운동의 발원지인 서구청에 있는 조형물이다</a:t>
              </a:r>
              <a:r>
                <a:rPr lang="en-US" altLang="ko-KR" sz="2400" b="1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. </a:t>
              </a:r>
              <a:r>
                <a:rPr lang="ko-KR" altLang="en-US" sz="2400" b="1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글을 읽고 우리 동네에 필요한 정책제안서를 완성해보자</a:t>
              </a:r>
              <a:r>
                <a:rPr lang="en-US" altLang="ko-KR" sz="2400" b="1" dirty="0">
                  <a:solidFill>
                    <a:schemeClr val="accent6">
                      <a:lumMod val="75000"/>
                    </a:schemeClr>
                  </a:solidFill>
                  <a:latin typeface="+mn-ea"/>
                </a:rPr>
                <a:t>. </a:t>
              </a:r>
              <a:endParaRPr lang="ko-KR" altLang="en-US" sz="2400" b="1" spc="-114" dirty="0">
                <a:solidFill>
                  <a:schemeClr val="accent6">
                    <a:lumMod val="75000"/>
                  </a:schemeClr>
                </a:solidFill>
                <a:latin typeface="+mn-ea"/>
                <a:cs typeface="함초롬돋움"/>
              </a:endParaRPr>
            </a:p>
          </p:txBody>
        </p:sp>
      </p:grpSp>
      <p:pic>
        <p:nvPicPr>
          <p:cNvPr id="49" name="그림 48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80138" y="1066800"/>
            <a:ext cx="6173061" cy="400105"/>
          </a:xfrm>
          <a:prstGeom prst="rect">
            <a:avLst/>
          </a:prstGeom>
        </p:spPr>
      </p:pic>
      <p:sp>
        <p:nvSpPr>
          <p:cNvPr id="51" name="object 93"/>
          <p:cNvSpPr txBox="1"/>
          <p:nvPr/>
        </p:nvSpPr>
        <p:spPr>
          <a:xfrm>
            <a:off x="5715000" y="2754260"/>
            <a:ext cx="5788662" cy="3892119"/>
          </a:xfrm>
          <a:prstGeom prst="rect">
            <a:avLst/>
          </a:prstGeom>
          <a:ln w="38100">
            <a:solidFill>
              <a:srgbClr val="84AD40"/>
            </a:solidFill>
          </a:ln>
        </p:spPr>
        <p:txBody>
          <a:bodyPr vert="horz" wrap="square" lIns="144000" tIns="180000" rIns="0" bIns="144000">
            <a:spAutoFit/>
          </a:bodyPr>
          <a:lstStyle/>
          <a:p>
            <a:pPr marL="112395" marR="118110">
              <a:lnSpc>
                <a:spcPct val="128800"/>
              </a:lnSpc>
              <a:spcBef>
                <a:spcPts val="375"/>
              </a:spcBef>
              <a:defRPr/>
            </a:pPr>
            <a:r>
              <a:rPr sz="2300" spc="-145" dirty="0" err="1">
                <a:solidFill>
                  <a:srgbClr val="231F20"/>
                </a:solidFill>
                <a:latin typeface="함초롬돋움"/>
                <a:cs typeface="함초롬돋움"/>
              </a:rPr>
              <a:t>대구는</a:t>
            </a:r>
            <a:r>
              <a:rPr sz="2300" spc="-70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00" dirty="0">
                <a:solidFill>
                  <a:srgbClr val="231F20"/>
                </a:solidFill>
                <a:latin typeface="함초롬돋움"/>
                <a:cs typeface="함초롬돋움"/>
              </a:rPr>
              <a:t>1996년에</a:t>
            </a:r>
            <a:r>
              <a:rPr sz="2300" spc="-70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45" dirty="0" err="1">
                <a:solidFill>
                  <a:srgbClr val="231F20"/>
                </a:solidFill>
                <a:latin typeface="함초롬돋움"/>
                <a:cs typeface="함초롬돋움"/>
              </a:rPr>
              <a:t>최초로</a:t>
            </a:r>
            <a:r>
              <a:rPr sz="2300" spc="-70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40" dirty="0" err="1">
                <a:solidFill>
                  <a:srgbClr val="231F20"/>
                </a:solidFill>
                <a:latin typeface="함초롬돋움"/>
                <a:cs typeface="함초롬돋움"/>
              </a:rPr>
              <a:t>담장</a:t>
            </a:r>
            <a:r>
              <a:rPr sz="2300" spc="-6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50" dirty="0" err="1">
                <a:solidFill>
                  <a:srgbClr val="231F20"/>
                </a:solidFill>
                <a:latin typeface="함초롬돋움"/>
                <a:cs typeface="함초롬돋움"/>
              </a:rPr>
              <a:t>허물기운동이</a:t>
            </a:r>
            <a:r>
              <a:rPr sz="2300" spc="-70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45" dirty="0" err="1">
                <a:solidFill>
                  <a:srgbClr val="231F20"/>
                </a:solidFill>
                <a:latin typeface="함초롬돋움"/>
                <a:cs typeface="함초롬돋움"/>
              </a:rPr>
              <a:t>시작된</a:t>
            </a:r>
            <a:r>
              <a:rPr sz="2300" spc="-70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25" dirty="0" err="1">
                <a:solidFill>
                  <a:srgbClr val="231F20"/>
                </a:solidFill>
                <a:latin typeface="함초롬돋움"/>
                <a:cs typeface="함초롬돋움"/>
              </a:rPr>
              <a:t>곳이다</a:t>
            </a:r>
            <a:r>
              <a:rPr sz="2300" spc="-125" dirty="0">
                <a:solidFill>
                  <a:srgbClr val="231F20"/>
                </a:solidFill>
                <a:latin typeface="함초롬돋움"/>
                <a:cs typeface="함초롬돋움"/>
              </a:rPr>
              <a:t>.</a:t>
            </a:r>
            <a:r>
              <a:rPr sz="2300" spc="-6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45" dirty="0" err="1">
                <a:solidFill>
                  <a:srgbClr val="231F20"/>
                </a:solidFill>
                <a:latin typeface="함초롬돋움"/>
                <a:cs typeface="함초롬돋움"/>
              </a:rPr>
              <a:t>처음에는</a:t>
            </a:r>
            <a:r>
              <a:rPr sz="2300" spc="-70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45" dirty="0" err="1">
                <a:solidFill>
                  <a:srgbClr val="231F20"/>
                </a:solidFill>
                <a:latin typeface="함초롬돋움"/>
                <a:cs typeface="함초롬돋움"/>
              </a:rPr>
              <a:t>멀쩡한</a:t>
            </a:r>
            <a:r>
              <a:rPr sz="2300" spc="-70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40" dirty="0" err="1">
                <a:solidFill>
                  <a:srgbClr val="231F20"/>
                </a:solidFill>
                <a:latin typeface="함초롬돋움"/>
                <a:cs typeface="함초롬돋움"/>
              </a:rPr>
              <a:t>담을</a:t>
            </a:r>
            <a:r>
              <a:rPr sz="2300" spc="-6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45" dirty="0" err="1">
                <a:solidFill>
                  <a:srgbClr val="231F20"/>
                </a:solidFill>
                <a:latin typeface="함초롬돋움"/>
                <a:cs typeface="함초롬돋움"/>
              </a:rPr>
              <a:t>허무는</a:t>
            </a:r>
            <a:r>
              <a:rPr sz="2300" spc="-70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50" dirty="0" err="1">
                <a:solidFill>
                  <a:srgbClr val="231F20"/>
                </a:solidFill>
                <a:latin typeface="함초롬돋움"/>
                <a:cs typeface="함초롬돋움"/>
              </a:rPr>
              <a:t>예산낭비성</a:t>
            </a:r>
            <a:r>
              <a:rPr sz="2300" spc="-70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25" dirty="0" err="1">
                <a:solidFill>
                  <a:srgbClr val="231F20"/>
                </a:solidFill>
                <a:latin typeface="함초롬돋움"/>
                <a:cs typeface="함초롬돋움"/>
              </a:rPr>
              <a:t>정책</a:t>
            </a:r>
            <a:r>
              <a:rPr sz="2300" spc="-2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45" dirty="0" err="1">
                <a:solidFill>
                  <a:srgbClr val="231F20"/>
                </a:solidFill>
                <a:latin typeface="함초롬돋움"/>
                <a:cs typeface="함초롬돋움"/>
              </a:rPr>
              <a:t>이라는</a:t>
            </a:r>
            <a:r>
              <a:rPr sz="2300" spc="-7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45" dirty="0" err="1">
                <a:solidFill>
                  <a:srgbClr val="231F20"/>
                </a:solidFill>
                <a:latin typeface="함초롬돋움"/>
                <a:cs typeface="함초롬돋움"/>
              </a:rPr>
              <a:t>반응도</a:t>
            </a:r>
            <a:r>
              <a:rPr sz="2300" spc="-70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30" dirty="0" err="1">
                <a:solidFill>
                  <a:srgbClr val="231F20"/>
                </a:solidFill>
                <a:latin typeface="함초롬돋움"/>
                <a:cs typeface="함초롬돋움"/>
              </a:rPr>
              <a:t>있었으나</a:t>
            </a:r>
            <a:r>
              <a:rPr sz="2300" spc="-130" dirty="0">
                <a:solidFill>
                  <a:srgbClr val="231F20"/>
                </a:solidFill>
                <a:latin typeface="함초롬돋움"/>
                <a:cs typeface="함초롬돋움"/>
              </a:rPr>
              <a:t>,</a:t>
            </a:r>
            <a:r>
              <a:rPr sz="2300" spc="-70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45" dirty="0" err="1">
                <a:solidFill>
                  <a:srgbClr val="231F20"/>
                </a:solidFill>
                <a:latin typeface="함초롬돋움"/>
                <a:cs typeface="함초롬돋움"/>
              </a:rPr>
              <a:t>시민과</a:t>
            </a:r>
            <a:r>
              <a:rPr sz="2300" spc="-7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45" dirty="0" err="1">
                <a:solidFill>
                  <a:srgbClr val="231F20"/>
                </a:solidFill>
                <a:latin typeface="함초롬돋움"/>
                <a:cs typeface="함초롬돋움"/>
              </a:rPr>
              <a:t>공공기관</a:t>
            </a:r>
            <a:r>
              <a:rPr sz="2300" spc="-70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45" dirty="0" err="1">
                <a:solidFill>
                  <a:srgbClr val="231F20"/>
                </a:solidFill>
                <a:latin typeface="함초롬돋움"/>
                <a:cs typeface="함초롬돋움"/>
              </a:rPr>
              <a:t>사이의</a:t>
            </a:r>
            <a:r>
              <a:rPr sz="2300" spc="-70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45" dirty="0" err="1">
                <a:solidFill>
                  <a:srgbClr val="231F20"/>
                </a:solidFill>
                <a:latin typeface="함초롬돋움"/>
                <a:cs typeface="함초롬돋움"/>
              </a:rPr>
              <a:t>물리적인</a:t>
            </a:r>
            <a:r>
              <a:rPr sz="2300" spc="-70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25" dirty="0">
                <a:solidFill>
                  <a:srgbClr val="231F20"/>
                </a:solidFill>
                <a:latin typeface="함초롬돋움"/>
                <a:cs typeface="함초롬돋움"/>
              </a:rPr>
              <a:t>벽</a:t>
            </a:r>
            <a:r>
              <a:rPr sz="2300" spc="-7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40" dirty="0" err="1">
                <a:solidFill>
                  <a:srgbClr val="231F20"/>
                </a:solidFill>
                <a:latin typeface="함초롬돋움"/>
                <a:cs typeface="함초롬돋움"/>
              </a:rPr>
              <a:t>뿐만</a:t>
            </a:r>
            <a:r>
              <a:rPr sz="2300" spc="-70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45" dirty="0" err="1">
                <a:solidFill>
                  <a:srgbClr val="231F20"/>
                </a:solidFill>
                <a:latin typeface="함초롬돋움"/>
                <a:cs typeface="함초롬돋움"/>
              </a:rPr>
              <a:t>아니라</a:t>
            </a:r>
            <a:r>
              <a:rPr sz="2300" spc="-70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40" dirty="0" err="1">
                <a:solidFill>
                  <a:srgbClr val="231F20"/>
                </a:solidFill>
                <a:latin typeface="함초롬돋움"/>
                <a:cs typeface="함초롬돋움"/>
              </a:rPr>
              <a:t>심리·정서적인</a:t>
            </a:r>
            <a:r>
              <a:rPr sz="2300" spc="-7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40" dirty="0" err="1">
                <a:solidFill>
                  <a:srgbClr val="231F20"/>
                </a:solidFill>
                <a:latin typeface="함초롬돋움"/>
                <a:cs typeface="함초롬돋움"/>
              </a:rPr>
              <a:t>벽도</a:t>
            </a:r>
            <a:r>
              <a:rPr sz="2300" spc="-70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0" dirty="0" err="1">
                <a:solidFill>
                  <a:srgbClr val="231F20"/>
                </a:solidFill>
                <a:latin typeface="함초롬돋움"/>
                <a:cs typeface="함초롬돋움"/>
              </a:rPr>
              <a:t>사라졌다는</a:t>
            </a:r>
            <a:r>
              <a:rPr sz="2300" spc="-10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45" dirty="0" err="1">
                <a:solidFill>
                  <a:srgbClr val="231F20"/>
                </a:solidFill>
                <a:latin typeface="함초롬돋움"/>
                <a:cs typeface="함초롬돋움"/>
              </a:rPr>
              <a:t>반응이</a:t>
            </a:r>
            <a:r>
              <a:rPr sz="2300" spc="-7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40" dirty="0" err="1">
                <a:solidFill>
                  <a:srgbClr val="231F20"/>
                </a:solidFill>
                <a:latin typeface="함초롬돋움"/>
                <a:cs typeface="함초롬돋움"/>
              </a:rPr>
              <a:t>점차</a:t>
            </a:r>
            <a:r>
              <a:rPr sz="2300" spc="-7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30" dirty="0" err="1">
                <a:solidFill>
                  <a:srgbClr val="231F20"/>
                </a:solidFill>
                <a:latin typeface="함초롬돋움"/>
                <a:cs typeface="함초롬돋움"/>
              </a:rPr>
              <a:t>나오면서</a:t>
            </a:r>
            <a:r>
              <a:rPr sz="2300" spc="-130" dirty="0">
                <a:solidFill>
                  <a:srgbClr val="231F20"/>
                </a:solidFill>
                <a:latin typeface="함초롬돋움"/>
                <a:cs typeface="함초롬돋움"/>
              </a:rPr>
              <a:t>,</a:t>
            </a:r>
            <a:r>
              <a:rPr sz="2300" spc="-7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40" dirty="0" err="1">
                <a:solidFill>
                  <a:srgbClr val="231F20"/>
                </a:solidFill>
                <a:latin typeface="함초롬돋움"/>
                <a:cs typeface="함초롬돋움"/>
              </a:rPr>
              <a:t>다른</a:t>
            </a:r>
            <a:r>
              <a:rPr sz="2300" spc="-7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50" dirty="0" err="1">
                <a:solidFill>
                  <a:srgbClr val="231F20"/>
                </a:solidFill>
                <a:latin typeface="함초롬돋움"/>
                <a:cs typeface="함초롬돋움"/>
              </a:rPr>
              <a:t>공공기관들도</a:t>
            </a:r>
            <a:r>
              <a:rPr sz="2300" spc="-7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40" dirty="0" err="1">
                <a:solidFill>
                  <a:srgbClr val="231F20"/>
                </a:solidFill>
                <a:latin typeface="함초롬돋움"/>
                <a:cs typeface="함초롬돋움"/>
              </a:rPr>
              <a:t>하나</a:t>
            </a:r>
            <a:r>
              <a:rPr sz="2300" spc="-7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25" dirty="0">
                <a:solidFill>
                  <a:srgbClr val="231F20"/>
                </a:solidFill>
                <a:latin typeface="함초롬돋움"/>
                <a:cs typeface="함초롬돋움"/>
              </a:rPr>
              <a:t>둘</a:t>
            </a:r>
            <a:r>
              <a:rPr sz="2300" spc="-70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45" dirty="0" err="1">
                <a:solidFill>
                  <a:srgbClr val="231F20"/>
                </a:solidFill>
                <a:latin typeface="함초롬돋움"/>
                <a:cs typeface="함초롬돋움"/>
              </a:rPr>
              <a:t>담장을</a:t>
            </a:r>
            <a:r>
              <a:rPr sz="2300" spc="-7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45" dirty="0" err="1">
                <a:solidFill>
                  <a:srgbClr val="231F20"/>
                </a:solidFill>
                <a:latin typeface="함초롬돋움"/>
                <a:cs typeface="함초롬돋움"/>
              </a:rPr>
              <a:t>허물기</a:t>
            </a:r>
            <a:r>
              <a:rPr sz="2300" spc="-7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30" dirty="0" err="1">
                <a:solidFill>
                  <a:srgbClr val="231F20"/>
                </a:solidFill>
                <a:latin typeface="함초롬돋움"/>
                <a:cs typeface="함초롬돋움"/>
              </a:rPr>
              <a:t>시작했다</a:t>
            </a:r>
            <a:r>
              <a:rPr sz="2300" spc="-130" dirty="0">
                <a:solidFill>
                  <a:srgbClr val="231F20"/>
                </a:solidFill>
                <a:latin typeface="함초롬돋움"/>
                <a:cs typeface="함초롬돋움"/>
              </a:rPr>
              <a:t>.</a:t>
            </a:r>
            <a:r>
              <a:rPr sz="2300" spc="-7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25" dirty="0">
                <a:solidFill>
                  <a:srgbClr val="231F20"/>
                </a:solidFill>
                <a:latin typeface="함초롬돋움"/>
                <a:cs typeface="함초롬돋움"/>
              </a:rPr>
              <a:t>그</a:t>
            </a:r>
            <a:r>
              <a:rPr sz="2300" spc="-7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40" dirty="0" err="1">
                <a:solidFill>
                  <a:srgbClr val="231F20"/>
                </a:solidFill>
                <a:latin typeface="함초롬돋움"/>
                <a:cs typeface="함초롬돋움"/>
              </a:rPr>
              <a:t>결과</a:t>
            </a:r>
            <a:r>
              <a:rPr sz="2300" spc="-7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45" dirty="0" err="1">
                <a:solidFill>
                  <a:srgbClr val="231F20"/>
                </a:solidFill>
                <a:latin typeface="함초롬돋움"/>
                <a:cs typeface="함초롬돋움"/>
              </a:rPr>
              <a:t>대구에서</a:t>
            </a:r>
            <a:r>
              <a:rPr sz="2300" spc="-70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45" dirty="0" err="1">
                <a:solidFill>
                  <a:srgbClr val="231F20"/>
                </a:solidFill>
                <a:latin typeface="함초롬돋움"/>
                <a:cs typeface="함초롬돋움"/>
              </a:rPr>
              <a:t>사라진</a:t>
            </a:r>
            <a:r>
              <a:rPr sz="2300" spc="-7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70" dirty="0" err="1">
                <a:solidFill>
                  <a:srgbClr val="231F20"/>
                </a:solidFill>
                <a:latin typeface="함초롬돋움"/>
                <a:cs typeface="함초롬돋움"/>
              </a:rPr>
              <a:t>담장의</a:t>
            </a:r>
            <a:r>
              <a:rPr sz="2300" spc="-70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45" dirty="0" err="1">
                <a:solidFill>
                  <a:srgbClr val="231F20"/>
                </a:solidFill>
                <a:latin typeface="함초롬돋움"/>
                <a:cs typeface="함초롬돋움"/>
              </a:rPr>
              <a:t>길이는</a:t>
            </a:r>
            <a:r>
              <a:rPr sz="2300" spc="-7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25" dirty="0">
                <a:solidFill>
                  <a:srgbClr val="231F20"/>
                </a:solidFill>
                <a:latin typeface="함초롬돋움"/>
                <a:cs typeface="함초롬돋움"/>
              </a:rPr>
              <a:t>약</a:t>
            </a:r>
            <a:r>
              <a:rPr sz="2300" spc="-70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95" dirty="0">
                <a:solidFill>
                  <a:srgbClr val="231F20"/>
                </a:solidFill>
                <a:latin typeface="함초롬돋움"/>
                <a:cs typeface="함초롬돋움"/>
              </a:rPr>
              <a:t>30km에</a:t>
            </a:r>
            <a:r>
              <a:rPr sz="2300" spc="-70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145" dirty="0" err="1">
                <a:solidFill>
                  <a:srgbClr val="231F20"/>
                </a:solidFill>
                <a:latin typeface="함초롬돋움"/>
                <a:cs typeface="함초롬돋움"/>
              </a:rPr>
              <a:t>달하게</a:t>
            </a:r>
            <a:r>
              <a:rPr sz="2300" spc="-70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sz="2300" spc="-20" dirty="0" err="1">
                <a:solidFill>
                  <a:srgbClr val="231F20"/>
                </a:solidFill>
                <a:latin typeface="함초롬돋움"/>
                <a:cs typeface="함초롬돋움"/>
              </a:rPr>
              <a:t>되었다</a:t>
            </a:r>
            <a:r>
              <a:rPr sz="2300" spc="-20" dirty="0">
                <a:solidFill>
                  <a:srgbClr val="231F20"/>
                </a:solidFill>
                <a:latin typeface="함초롬돋움"/>
                <a:cs typeface="함초롬돋움"/>
              </a:rPr>
              <a:t>.</a:t>
            </a:r>
            <a:endParaRPr sz="2300" dirty="0">
              <a:latin typeface="함초롬돋움"/>
              <a:cs typeface="함초롬돋움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90AAD7CF-8AD1-41BE-BC1D-49A65D31F1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058" y="3200400"/>
            <a:ext cx="5005941" cy="2895599"/>
          </a:xfrm>
          <a:prstGeom prst="rect">
            <a:avLst/>
          </a:prstGeom>
        </p:spPr>
      </p:pic>
      <p:grpSp>
        <p:nvGrpSpPr>
          <p:cNvPr id="18" name="Group 3">
            <a:extLst>
              <a:ext uri="{FF2B5EF4-FFF2-40B4-BE49-F238E27FC236}">
                <a16:creationId xmlns:a16="http://schemas.microsoft.com/office/drawing/2014/main" id="{C4AC6257-407F-41B5-A636-433C7D792EA3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19" name="AutoShape 4">
              <a:extLst>
                <a:ext uri="{FF2B5EF4-FFF2-40B4-BE49-F238E27FC236}">
                  <a16:creationId xmlns:a16="http://schemas.microsoft.com/office/drawing/2014/main" id="{357ED10B-608B-4429-BB13-B45E771DE0B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ea typeface="굴림" panose="020B0600000101010101" pitchFamily="50" charset="-127"/>
              </a:endParaRPr>
            </a:p>
          </p:txBody>
        </p:sp>
        <p:sp>
          <p:nvSpPr>
            <p:cNvPr id="20" name="AutoShape 6">
              <a:extLst>
                <a:ext uri="{FF2B5EF4-FFF2-40B4-BE49-F238E27FC236}">
                  <a16:creationId xmlns:a16="http://schemas.microsoft.com/office/drawing/2014/main" id="{417701EB-1F6A-4E33-9BF7-8037C391B7E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1" name="Text Box 9">
              <a:extLst>
                <a:ext uri="{FF2B5EF4-FFF2-40B4-BE49-F238E27FC236}">
                  <a16:creationId xmlns:a16="http://schemas.microsoft.com/office/drawing/2014/main" id="{CCA82EBB-32CD-4523-8F9E-AA33218A2D1E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14"/>
                </a:spcBef>
                <a:defRPr/>
              </a:pPr>
              <a:r>
                <a:rPr lang="ko-KR" altLang="en-US" sz="3200" b="1" dirty="0"/>
                <a:t>세상과 이웃을 향한 소통의 도시</a:t>
              </a:r>
              <a:r>
                <a:rPr lang="en-US" altLang="ko-KR" sz="3200" b="1" dirty="0"/>
                <a:t>, </a:t>
              </a:r>
              <a:r>
                <a:rPr lang="ko-KR" altLang="en-US" sz="3200" b="1" dirty="0"/>
                <a:t>대구</a:t>
              </a:r>
              <a:endParaRPr lang="ko-KR" altLang="en-US" sz="3200" b="1" spc="-100" dirty="0">
                <a:solidFill>
                  <a:srgbClr val="58595B"/>
                </a:solidFill>
                <a:cs typeface="한컴 고딕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그림 48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65184" y="1243661"/>
            <a:ext cx="6173061" cy="400105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753707EA-DD28-453A-B007-03CB1BD29B88}"/>
              </a:ext>
            </a:extLst>
          </p:cNvPr>
          <p:cNvGrpSpPr/>
          <p:nvPr/>
        </p:nvGrpSpPr>
        <p:grpSpPr>
          <a:xfrm>
            <a:off x="426716" y="1718798"/>
            <a:ext cx="11231884" cy="4886325"/>
            <a:chOff x="480058" y="1718798"/>
            <a:chExt cx="11231884" cy="4886325"/>
          </a:xfrm>
        </p:grpSpPr>
        <p:pic>
          <p:nvPicPr>
            <p:cNvPr id="54" name="object 94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480058" y="2138537"/>
              <a:ext cx="4598100" cy="4046846"/>
            </a:xfrm>
            <a:prstGeom prst="rect">
              <a:avLst/>
            </a:prstGeom>
          </p:spPr>
        </p:pic>
        <p:pic>
          <p:nvPicPr>
            <p:cNvPr id="18" name="그림 17">
              <a:extLst>
                <a:ext uri="{FF2B5EF4-FFF2-40B4-BE49-F238E27FC236}">
                  <a16:creationId xmlns:a16="http://schemas.microsoft.com/office/drawing/2014/main" id="{F40499D6-875D-4CCF-BB9E-CEE8EADDD26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01617" y="1718798"/>
              <a:ext cx="6410325" cy="4886325"/>
            </a:xfrm>
            <a:prstGeom prst="rect">
              <a:avLst/>
            </a:prstGeom>
          </p:spPr>
        </p:pic>
      </p:grpSp>
      <p:grpSp>
        <p:nvGrpSpPr>
          <p:cNvPr id="19" name="Group 3">
            <a:extLst>
              <a:ext uri="{FF2B5EF4-FFF2-40B4-BE49-F238E27FC236}">
                <a16:creationId xmlns:a16="http://schemas.microsoft.com/office/drawing/2014/main" id="{53503DCB-3C8C-4920-8211-2ACF3B2FDAA4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20" name="AutoShape 4">
              <a:extLst>
                <a:ext uri="{FF2B5EF4-FFF2-40B4-BE49-F238E27FC236}">
                  <a16:creationId xmlns:a16="http://schemas.microsoft.com/office/drawing/2014/main" id="{B72D3265-EB6F-4CFD-AB22-6FFCD6107BF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ea typeface="굴림" panose="020B0600000101010101" pitchFamily="50" charset="-127"/>
              </a:endParaRPr>
            </a:p>
          </p:txBody>
        </p:sp>
        <p:sp>
          <p:nvSpPr>
            <p:cNvPr id="21" name="AutoShape 6">
              <a:extLst>
                <a:ext uri="{FF2B5EF4-FFF2-40B4-BE49-F238E27FC236}">
                  <a16:creationId xmlns:a16="http://schemas.microsoft.com/office/drawing/2014/main" id="{AE8C2D2F-A296-41E2-8BCF-1DA9E928D80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6F953419-92FB-40D7-BFBE-543BF3503EE8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14"/>
                </a:spcBef>
                <a:defRPr/>
              </a:pPr>
              <a:r>
                <a:rPr lang="ko-KR" altLang="en-US" sz="3200" b="1" dirty="0"/>
                <a:t>세상과 이웃을 향한 소통의 도시</a:t>
              </a:r>
              <a:r>
                <a:rPr lang="en-US" altLang="ko-KR" sz="3200" b="1" dirty="0"/>
                <a:t>, </a:t>
              </a:r>
              <a:r>
                <a:rPr lang="ko-KR" altLang="en-US" sz="3200" b="1" dirty="0"/>
                <a:t>대구</a:t>
              </a:r>
              <a:endParaRPr lang="ko-KR" altLang="en-US" sz="3200" b="1" spc="-100" dirty="0">
                <a:solidFill>
                  <a:srgbClr val="58595B"/>
                </a:solidFill>
                <a:cs typeface="한컴 고딕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그룹 45"/>
          <p:cNvGrpSpPr/>
          <p:nvPr/>
        </p:nvGrpSpPr>
        <p:grpSpPr>
          <a:xfrm>
            <a:off x="457200" y="1525167"/>
            <a:ext cx="11582400" cy="600075"/>
            <a:chOff x="519115" y="1905000"/>
            <a:chExt cx="11582400" cy="600075"/>
          </a:xfrm>
        </p:grpSpPr>
        <p:pic>
          <p:nvPicPr>
            <p:cNvPr id="44" name="object 23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519115" y="1905000"/>
              <a:ext cx="575482" cy="548046"/>
            </a:xfrm>
            <a:prstGeom prst="rect">
              <a:avLst/>
            </a:prstGeom>
          </p:spPr>
        </p:pic>
        <p:sp>
          <p:nvSpPr>
            <p:cNvPr id="45" name="object 24"/>
            <p:cNvSpPr txBox="1">
              <a:spLocks noChangeAspect="1"/>
            </p:cNvSpPr>
            <p:nvPr/>
          </p:nvSpPr>
          <p:spPr>
            <a:xfrm>
              <a:off x="1295400" y="1995846"/>
              <a:ext cx="10806115" cy="509229"/>
            </a:xfrm>
            <a:prstGeom prst="rect">
              <a:avLst/>
            </a:prstGeom>
          </p:spPr>
          <p:txBody>
            <a:bodyPr vert="horz" wrap="square" lIns="0" tIns="12700" rIns="0" bIns="0">
              <a:spAutoFit/>
            </a:bodyPr>
            <a:lstStyle/>
            <a:p>
              <a:pPr marL="12700" marR="5080">
                <a:lnSpc>
                  <a:spcPct val="138700"/>
                </a:lnSpc>
                <a:spcBef>
                  <a:spcPts val="100"/>
                </a:spcBef>
                <a:defRPr/>
              </a:pPr>
              <a:r>
                <a:rPr lang="ko-KR" altLang="en-US" sz="2400" b="1" spc="-120" dirty="0">
                  <a:solidFill>
                    <a:srgbClr val="4E792C"/>
                  </a:solidFill>
                  <a:latin typeface="함초롬돋움"/>
                  <a:cs typeface="함초롬돋움"/>
                </a:rPr>
                <a:t>대구에 정착하여 대구사람으로 살아온 외국인과 관련된 내용을 바르게 연결해 보자</a:t>
              </a:r>
              <a:r>
                <a:rPr lang="en-US" altLang="ko-KR" sz="2400" b="1" spc="-120" dirty="0">
                  <a:solidFill>
                    <a:srgbClr val="4E792C"/>
                  </a:solidFill>
                  <a:latin typeface="함초롬돋움"/>
                  <a:cs typeface="함초롬돋움"/>
                </a:rPr>
                <a:t>.</a:t>
              </a:r>
            </a:p>
          </p:txBody>
        </p:sp>
      </p:grpSp>
      <p:pic>
        <p:nvPicPr>
          <p:cNvPr id="53" name="그림 5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457200" y="1066800"/>
            <a:ext cx="4153479" cy="390579"/>
          </a:xfrm>
          <a:prstGeom prst="rect">
            <a:avLst/>
          </a:prstGeom>
        </p:spPr>
      </p:pic>
      <p:pic>
        <p:nvPicPr>
          <p:cNvPr id="68" name="object 27">
            <a:hlinkClick r:id="" action="ppaction://noaction"/>
          </p:cNvPr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1031899" y="3787267"/>
            <a:ext cx="1828800" cy="2707744"/>
          </a:xfrm>
          <a:prstGeom prst="rect">
            <a:avLst/>
          </a:prstGeom>
        </p:spPr>
      </p:pic>
      <p:pic>
        <p:nvPicPr>
          <p:cNvPr id="69" name="object 28">
            <a:hlinkClick r:id="" action="ppaction://noaction"/>
          </p:cNvPr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3390570" y="3787267"/>
            <a:ext cx="2464452" cy="2696009"/>
          </a:xfrm>
          <a:prstGeom prst="rect">
            <a:avLst/>
          </a:prstGeom>
        </p:spPr>
      </p:pic>
      <p:pic>
        <p:nvPicPr>
          <p:cNvPr id="70" name="object 29">
            <a:hlinkClick r:id="" action="ppaction://noaction"/>
          </p:cNvPr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6162614" y="3842899"/>
            <a:ext cx="2464452" cy="2677430"/>
          </a:xfrm>
          <a:prstGeom prst="rect">
            <a:avLst/>
          </a:prstGeom>
        </p:spPr>
      </p:pic>
      <p:pic>
        <p:nvPicPr>
          <p:cNvPr id="71" name="object 30">
            <a:hlinkClick r:id="" action="ppaction://noaction"/>
          </p:cNvPr>
          <p:cNvPicPr>
            <a:picLocks noChangeAspect="1"/>
          </p:cNvPicPr>
          <p:nvPr/>
        </p:nvPicPr>
        <p:blipFill rotWithShape="1">
          <a:blip r:embed="rId7"/>
          <a:stretch>
            <a:fillRect/>
          </a:stretch>
        </p:blipFill>
        <p:spPr>
          <a:xfrm>
            <a:off x="8934658" y="3710514"/>
            <a:ext cx="2358432" cy="2821164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A44AA434-D2D7-4448-B912-7EABC38F7AB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99245" y="2111940"/>
            <a:ext cx="9591675" cy="1295400"/>
          </a:xfrm>
          <a:prstGeom prst="rect">
            <a:avLst/>
          </a:prstGeom>
          <a:solidFill>
            <a:schemeClr val="accent2"/>
          </a:solidFill>
        </p:spPr>
      </p:pic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937E848F-A43B-4F63-8B55-F2111E61138C}"/>
              </a:ext>
            </a:extLst>
          </p:cNvPr>
          <p:cNvCxnSpPr>
            <a:cxnSpLocks/>
          </p:cNvCxnSpPr>
          <p:nvPr/>
        </p:nvCxnSpPr>
        <p:spPr>
          <a:xfrm>
            <a:off x="2133600" y="3168087"/>
            <a:ext cx="5261240" cy="64423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574A0D6F-177C-4599-B877-C67917B22919}"/>
              </a:ext>
            </a:extLst>
          </p:cNvPr>
          <p:cNvCxnSpPr>
            <a:cxnSpLocks/>
          </p:cNvCxnSpPr>
          <p:nvPr/>
        </p:nvCxnSpPr>
        <p:spPr>
          <a:xfrm>
            <a:off x="4765686" y="3218121"/>
            <a:ext cx="5292714" cy="62477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>
            <a:extLst>
              <a:ext uri="{FF2B5EF4-FFF2-40B4-BE49-F238E27FC236}">
                <a16:creationId xmlns:a16="http://schemas.microsoft.com/office/drawing/2014/main" id="{F7A9A294-F60C-4087-B23C-DAFA679AB73C}"/>
              </a:ext>
            </a:extLst>
          </p:cNvPr>
          <p:cNvCxnSpPr>
            <a:cxnSpLocks/>
          </p:cNvCxnSpPr>
          <p:nvPr/>
        </p:nvCxnSpPr>
        <p:spPr>
          <a:xfrm flipH="1">
            <a:off x="4730551" y="3161565"/>
            <a:ext cx="2586045" cy="54894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21625895-30BF-4C24-8BCB-2A42463B5D40}"/>
              </a:ext>
            </a:extLst>
          </p:cNvPr>
          <p:cNvCxnSpPr>
            <a:cxnSpLocks/>
          </p:cNvCxnSpPr>
          <p:nvPr/>
        </p:nvCxnSpPr>
        <p:spPr>
          <a:xfrm flipH="1">
            <a:off x="2156621" y="3208359"/>
            <a:ext cx="7763468" cy="57890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3">
            <a:extLst>
              <a:ext uri="{FF2B5EF4-FFF2-40B4-BE49-F238E27FC236}">
                <a16:creationId xmlns:a16="http://schemas.microsoft.com/office/drawing/2014/main" id="{26D64F4D-3F5C-4B0B-8868-3A8A25246FAD}"/>
              </a:ext>
            </a:extLst>
          </p:cNvPr>
          <p:cNvGrpSpPr>
            <a:grpSpLocks/>
          </p:cNvGrpSpPr>
          <p:nvPr/>
        </p:nvGrpSpPr>
        <p:grpSpPr bwMode="auto">
          <a:xfrm>
            <a:off x="185069" y="169333"/>
            <a:ext cx="9492331" cy="821267"/>
            <a:chOff x="968" y="3483"/>
            <a:chExt cx="6121" cy="912"/>
          </a:xfrm>
        </p:grpSpPr>
        <p:sp>
          <p:nvSpPr>
            <p:cNvPr id="25" name="AutoShape 4">
              <a:extLst>
                <a:ext uri="{FF2B5EF4-FFF2-40B4-BE49-F238E27FC236}">
                  <a16:creationId xmlns:a16="http://schemas.microsoft.com/office/drawing/2014/main" id="{44468B0B-3478-4E4E-A023-904638B1C4D8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968" y="3483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ea typeface="굴림" panose="020B0600000101010101" pitchFamily="50" charset="-127"/>
              </a:endParaRPr>
            </a:p>
          </p:txBody>
        </p:sp>
        <p:sp>
          <p:nvSpPr>
            <p:cNvPr id="27" name="AutoShape 6">
              <a:extLst>
                <a:ext uri="{FF2B5EF4-FFF2-40B4-BE49-F238E27FC236}">
                  <a16:creationId xmlns:a16="http://schemas.microsoft.com/office/drawing/2014/main" id="{6FB1B8C2-0FB3-4210-8602-A343A874F0C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032" y="3576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8" name="Text Box 9">
              <a:extLst>
                <a:ext uri="{FF2B5EF4-FFF2-40B4-BE49-F238E27FC236}">
                  <a16:creationId xmlns:a16="http://schemas.microsoft.com/office/drawing/2014/main" id="{CBAA7310-E777-404E-9057-2E42844357A3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454" y="361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14"/>
                </a:spcBef>
                <a:defRPr/>
              </a:pPr>
              <a:r>
                <a:rPr lang="ko-KR" altLang="en-US" sz="3200" b="1" dirty="0"/>
                <a:t>국경을 초월해 대구의 역사와 함께한 외국인들</a:t>
              </a:r>
              <a:endParaRPr lang="ko-KR" altLang="en-US" sz="3200" b="1" spc="-100" dirty="0">
                <a:solidFill>
                  <a:srgbClr val="58595B"/>
                </a:solidFill>
                <a:cs typeface="한컴 고딕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27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876300" y="152400"/>
            <a:ext cx="2362200" cy="3497503"/>
          </a:xfrm>
          <a:prstGeom prst="rect">
            <a:avLst/>
          </a:prstGeom>
        </p:spPr>
      </p:pic>
      <p:pic>
        <p:nvPicPr>
          <p:cNvPr id="6" name="object 42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81000" y="3955298"/>
            <a:ext cx="3352800" cy="244550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924299" y="849630"/>
            <a:ext cx="7924801" cy="674370"/>
          </a:xfrm>
          <a:prstGeom prst="rect">
            <a:avLst/>
          </a:prstGeom>
          <a:solidFill>
            <a:schemeClr val="accent4"/>
          </a:solidFill>
          <a:ln w="28575">
            <a:solidFill>
              <a:srgbClr val="84AD40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sz="2100" b="1" dirty="0" err="1"/>
              <a:t>우드브리지</a:t>
            </a:r>
            <a:r>
              <a:rPr sz="2100" b="1" dirty="0"/>
              <a:t> </a:t>
            </a:r>
            <a:r>
              <a:rPr sz="2100" b="1" dirty="0" err="1"/>
              <a:t>존슨</a:t>
            </a:r>
            <a:r>
              <a:rPr sz="2100" b="1" dirty="0"/>
              <a:t>(Woodbridge O. Johnson)</a:t>
            </a:r>
          </a:p>
          <a:p>
            <a:pPr algn="ctr">
              <a:defRPr/>
            </a:pPr>
            <a:r>
              <a:rPr dirty="0"/>
              <a:t>[1869~1951, </a:t>
            </a:r>
            <a:r>
              <a:rPr dirty="0" err="1"/>
              <a:t>한국</a:t>
            </a:r>
            <a:r>
              <a:rPr dirty="0"/>
              <a:t> </a:t>
            </a:r>
            <a:r>
              <a:rPr dirty="0" err="1"/>
              <a:t>이름은</a:t>
            </a:r>
            <a:r>
              <a:rPr dirty="0"/>
              <a:t> </a:t>
            </a:r>
            <a:r>
              <a:rPr dirty="0" err="1"/>
              <a:t>장인차</a:t>
            </a:r>
            <a:r>
              <a:rPr dirty="0"/>
              <a:t>(</a:t>
            </a:r>
            <a:r>
              <a:rPr dirty="0" err="1"/>
              <a:t>張仁車</a:t>
            </a:r>
            <a:r>
              <a:rPr dirty="0"/>
              <a:t>)]</a:t>
            </a:r>
            <a:endParaRPr sz="2100" dirty="0"/>
          </a:p>
        </p:txBody>
      </p:sp>
      <p:sp>
        <p:nvSpPr>
          <p:cNvPr id="8" name="TextBox 7"/>
          <p:cNvSpPr txBox="1"/>
          <p:nvPr/>
        </p:nvSpPr>
        <p:spPr>
          <a:xfrm>
            <a:off x="3886199" y="2451735"/>
            <a:ext cx="8001000" cy="3263265"/>
          </a:xfrm>
          <a:prstGeom prst="rect">
            <a:avLst/>
          </a:prstGeom>
          <a:ln w="28575">
            <a:solidFill>
              <a:srgbClr val="84AD40"/>
            </a:solidFill>
          </a:ln>
        </p:spPr>
        <p:txBody>
          <a:bodyPr wrap="square" anchor="ctr" anchorCtr="0">
            <a:spAutoFit/>
          </a:bodyPr>
          <a:lstStyle/>
          <a:p>
            <a:pPr algn="ctr">
              <a:lnSpc>
                <a:spcPct val="110000"/>
              </a:lnSpc>
              <a:defRPr/>
            </a:pPr>
            <a:r>
              <a:rPr sz="2100"/>
              <a:t> 우드브리지 존슨은 대구 </a:t>
            </a:r>
            <a:r>
              <a:rPr sz="2100" b="1" u="sng">
                <a:solidFill>
                  <a:schemeClr val="accent6"/>
                </a:solidFill>
              </a:rPr>
              <a:t>제중원[동산의료원]을 설립</a:t>
            </a:r>
            <a:r>
              <a:rPr sz="2100"/>
              <a:t>하여 가난한 자 및 나환자에게 치료를 통하여 복음을 전한 대구 의료 선교의 개척자이다.</a:t>
            </a:r>
          </a:p>
          <a:p>
            <a:pPr algn="ctr">
              <a:lnSpc>
                <a:spcPct val="110000"/>
              </a:lnSpc>
              <a:defRPr/>
            </a:pPr>
            <a:endParaRPr sz="2100"/>
          </a:p>
          <a:p>
            <a:pPr algn="ctr">
              <a:lnSpc>
                <a:spcPct val="110000"/>
              </a:lnSpc>
              <a:defRPr/>
            </a:pPr>
            <a:r>
              <a:rPr sz="2100"/>
              <a:t>1899년 동산의료원 개원 당시 우드브리지 존슨 선교사가 미국 미주리주에 주문한 사과 묘목을 선교사 사택 정원에 심은 것이 대구 사과의 효시가 되었다. 그 당시에 심은 사과나무의 자손목 한 그루가 현재 동산병원 의료선교박물관 정원에 심어져 있으며, 대구광역시의 보호수로 지정되어 있다.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381000" y="304800"/>
            <a:ext cx="4046916" cy="236220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1146425" y="2971800"/>
            <a:ext cx="2516065" cy="373815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867275" y="842010"/>
            <a:ext cx="7029450" cy="681990"/>
          </a:xfrm>
          <a:prstGeom prst="rect">
            <a:avLst/>
          </a:prstGeom>
          <a:solidFill>
            <a:schemeClr val="accent4"/>
          </a:solidFill>
          <a:ln w="28575">
            <a:solidFill>
              <a:srgbClr val="84AD40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sz="2100" b="1" dirty="0" err="1"/>
              <a:t>아실</a:t>
            </a:r>
            <a:r>
              <a:rPr sz="2100" b="1" dirty="0"/>
              <a:t> 폴 </a:t>
            </a:r>
            <a:r>
              <a:rPr sz="2100" b="1" dirty="0" err="1"/>
              <a:t>로베르</a:t>
            </a:r>
            <a:r>
              <a:rPr sz="2100" b="1" dirty="0"/>
              <a:t>(Achille Paul Robert)</a:t>
            </a:r>
          </a:p>
          <a:p>
            <a:pPr algn="ctr">
              <a:defRPr/>
            </a:pPr>
            <a:r>
              <a:rPr dirty="0"/>
              <a:t>[ </a:t>
            </a:r>
            <a:r>
              <a:rPr dirty="0" err="1"/>
              <a:t>한국</a:t>
            </a:r>
            <a:r>
              <a:rPr dirty="0"/>
              <a:t> </a:t>
            </a:r>
            <a:r>
              <a:rPr dirty="0" err="1"/>
              <a:t>이름은</a:t>
            </a:r>
            <a:r>
              <a:rPr dirty="0"/>
              <a:t> </a:t>
            </a:r>
            <a:r>
              <a:rPr lang="ko-KR" altLang="en-US" dirty="0" err="1"/>
              <a:t>김보록</a:t>
            </a:r>
            <a:r>
              <a:rPr dirty="0"/>
              <a:t>]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38699" y="2057400"/>
            <a:ext cx="7086601" cy="4663440"/>
          </a:xfrm>
          <a:prstGeom prst="rect">
            <a:avLst/>
          </a:prstGeom>
          <a:ln w="28575">
            <a:solidFill>
              <a:srgbClr val="84AD40"/>
            </a:solidFill>
          </a:ln>
        </p:spPr>
        <p:txBody>
          <a:bodyPr wrap="square" anchor="ctr" anchorCtr="0">
            <a:spAutoFit/>
          </a:bodyPr>
          <a:lstStyle/>
          <a:p>
            <a:pPr algn="ctr">
              <a:lnSpc>
                <a:spcPct val="110000"/>
              </a:lnSpc>
              <a:defRPr/>
            </a:pPr>
            <a:r>
              <a:rPr sz="2100"/>
              <a:t>대구 계산동성당은 1886년부터 경상도 지역에 천주교를 전파하던 아실 폴 로베르(Achille Paul Robert) 신부가 1902년 11월에 완공한 성당이다. 그 이전에는 1897년에 현재 자리에 있던 초가집를 임시 성당으로 사용하다가 1899년에 한식 목조 십자형의 성당을 지었으나 1901년 화재로 불타 버렸고, 이에 석조건축으로 성당 재건에 착수하여 1902년에 완공한 것이다.</a:t>
            </a:r>
          </a:p>
          <a:p>
            <a:pPr algn="ctr">
              <a:lnSpc>
                <a:spcPct val="110000"/>
              </a:lnSpc>
              <a:defRPr/>
            </a:pPr>
            <a:endParaRPr sz="2100"/>
          </a:p>
          <a:p>
            <a:pPr algn="ctr">
              <a:lnSpc>
                <a:spcPct val="110000"/>
              </a:lnSpc>
              <a:defRPr/>
            </a:pPr>
            <a:r>
              <a:rPr sz="2100"/>
              <a:t>대구 계산동성당은 우리나라에 건립된 </a:t>
            </a:r>
            <a:r>
              <a:rPr sz="2100">
                <a:solidFill>
                  <a:schemeClr val="accent6"/>
                </a:solidFill>
              </a:rPr>
              <a:t>고딕양식</a:t>
            </a:r>
            <a:r>
              <a:rPr sz="2100"/>
              <a:t>의 성당으로는 세 번째이고, 영남 지역에서는 최초의 것이다. 또한, 대구 지역에 천주교가 토착화되는 과정에서 겪었던 고충을 상징하는 건축물이라 할 수 있으며, 서양의 건축양식이 도입된 표본이기도 하다.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867275" y="842010"/>
            <a:ext cx="7029450" cy="1432560"/>
          </a:xfrm>
          <a:prstGeom prst="rect">
            <a:avLst/>
          </a:prstGeom>
          <a:solidFill>
            <a:schemeClr val="accent4"/>
          </a:solidFill>
          <a:ln w="28575">
            <a:solidFill>
              <a:srgbClr val="84AD40"/>
            </a:solidFill>
          </a:ln>
        </p:spPr>
        <p:txBody>
          <a:bodyPr wrap="square">
            <a:spAutoFit/>
          </a:bodyPr>
          <a:lstStyle/>
          <a:p>
            <a:pPr marL="38735" algn="ctr">
              <a:lnSpc>
                <a:spcPct val="100000"/>
              </a:lnSpc>
              <a:defRPr/>
            </a:pPr>
            <a:r>
              <a:rPr lang="ko-KR" altLang="en-US" sz="2100" b="1" dirty="0" err="1"/>
              <a:t>두사충</a:t>
            </a:r>
            <a:r>
              <a:rPr lang="en-US" altLang="ko-KR" sz="2100" b="1" dirty="0"/>
              <a:t>(</a:t>
            </a:r>
            <a:r>
              <a:rPr sz="2100" spc="-125" dirty="0" err="1">
                <a:solidFill>
                  <a:srgbClr val="231F20"/>
                </a:solidFill>
                <a:latin typeface="함초롬돋움"/>
                <a:cs typeface="함초롬돋움"/>
              </a:rPr>
              <a:t>杜師忠</a:t>
            </a:r>
            <a:r>
              <a:rPr lang="en-US" altLang="ko-KR" sz="2100" spc="-125" dirty="0">
                <a:solidFill>
                  <a:srgbClr val="231F20"/>
                </a:solidFill>
                <a:latin typeface="함초롬돋움"/>
                <a:cs typeface="함초롬돋움"/>
              </a:rPr>
              <a:t>)</a:t>
            </a:r>
          </a:p>
          <a:p>
            <a:pPr marL="38735" algn="ctr">
              <a:lnSpc>
                <a:spcPct val="160000"/>
              </a:lnSpc>
              <a:defRPr/>
            </a:pPr>
            <a:r>
              <a:rPr lang="en-US" altLang="ko-KR" sz="2100" spc="-125" dirty="0" err="1">
                <a:solidFill>
                  <a:srgbClr val="231F20"/>
                </a:solidFill>
                <a:latin typeface="함초롬돋움"/>
                <a:cs typeface="함초롬돋움"/>
              </a:rPr>
              <a:t>본관은</a:t>
            </a:r>
            <a:r>
              <a:rPr lang="en-US" altLang="ko-KR" sz="2100" spc="-125" dirty="0">
                <a:solidFill>
                  <a:srgbClr val="231F20"/>
                </a:solidFill>
                <a:latin typeface="함초롬돋움"/>
                <a:cs typeface="함초롬돋움"/>
              </a:rPr>
              <a:t> 두</a:t>
            </a:r>
            <a:r>
              <a:rPr lang="ko-KR" altLang="en-US" sz="2100" spc="-125" dirty="0" err="1">
                <a:solidFill>
                  <a:srgbClr val="231F20"/>
                </a:solidFill>
                <a:latin typeface="함초롬돋움"/>
                <a:cs typeface="함초롬돋움"/>
              </a:rPr>
              <a:t>릉</a:t>
            </a:r>
            <a:r>
              <a:rPr lang="en-US" altLang="ko-KR" sz="2100" spc="-125" dirty="0" err="1">
                <a:solidFill>
                  <a:srgbClr val="231F20"/>
                </a:solidFill>
                <a:latin typeface="함초롬돋움"/>
                <a:cs typeface="함초롬돋움"/>
              </a:rPr>
              <a:t>이며</a:t>
            </a:r>
            <a:r>
              <a:rPr lang="en-US" altLang="ko-KR" sz="2100" spc="-125" dirty="0">
                <a:solidFill>
                  <a:srgbClr val="231F20"/>
                </a:solidFill>
                <a:latin typeface="함초롬돋움"/>
                <a:cs typeface="함초롬돋움"/>
              </a:rPr>
              <a:t>, </a:t>
            </a:r>
            <a:r>
              <a:rPr lang="en-US" altLang="ko-KR" sz="2100" spc="-125" dirty="0" err="1">
                <a:solidFill>
                  <a:srgbClr val="231F20"/>
                </a:solidFill>
                <a:latin typeface="함초롬돋움"/>
                <a:cs typeface="함초롬돋움"/>
              </a:rPr>
              <a:t>호는</a:t>
            </a:r>
            <a:r>
              <a:rPr lang="en-US" altLang="ko-KR" sz="2100" spc="-12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lang="en-US" altLang="ko-KR" sz="2100" spc="-125" dirty="0" err="1">
                <a:solidFill>
                  <a:srgbClr val="231F20"/>
                </a:solidFill>
                <a:latin typeface="함초롬돋움"/>
                <a:cs typeface="함초롬돋움"/>
              </a:rPr>
              <a:t>원래</a:t>
            </a:r>
            <a:r>
              <a:rPr lang="en-US" altLang="ko-KR" sz="2100" spc="-12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lang="en-US" altLang="ko-KR" sz="2100" spc="-125" dirty="0" err="1">
                <a:solidFill>
                  <a:srgbClr val="231F20"/>
                </a:solidFill>
                <a:latin typeface="함초롬돋움"/>
                <a:cs typeface="함초롬돋움"/>
              </a:rPr>
              <a:t>연재였으나</a:t>
            </a:r>
            <a:r>
              <a:rPr lang="en-US" altLang="ko-KR" sz="2100" spc="-12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lang="en-US" altLang="ko-KR" sz="2100" spc="-125" dirty="0" err="1">
                <a:solidFill>
                  <a:srgbClr val="231F20"/>
                </a:solidFill>
                <a:latin typeface="함초롬돋움"/>
                <a:cs typeface="함초롬돋움"/>
              </a:rPr>
              <a:t>조선에</a:t>
            </a:r>
            <a:r>
              <a:rPr lang="en-US" altLang="ko-KR" sz="2100" spc="-12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lang="en-US" altLang="ko-KR" sz="2100" spc="-125" dirty="0" err="1">
                <a:solidFill>
                  <a:srgbClr val="231F20"/>
                </a:solidFill>
                <a:latin typeface="함초롬돋움"/>
                <a:cs typeface="함초롬돋움"/>
              </a:rPr>
              <a:t>귀화한</a:t>
            </a:r>
            <a:r>
              <a:rPr lang="en-US" altLang="ko-KR" sz="2100" spc="-125" dirty="0">
                <a:solidFill>
                  <a:srgbClr val="231F20"/>
                </a:solidFill>
                <a:latin typeface="함초롬돋움"/>
                <a:cs typeface="함초롬돋움"/>
              </a:rPr>
              <a:t> 후 </a:t>
            </a:r>
            <a:r>
              <a:rPr lang="en-US" altLang="ko-KR" sz="2100" spc="-125" dirty="0" err="1">
                <a:solidFill>
                  <a:srgbClr val="231F20"/>
                </a:solidFill>
                <a:latin typeface="함초롬돋움"/>
                <a:cs typeface="함초롬돋움"/>
              </a:rPr>
              <a:t>명나라를</a:t>
            </a:r>
            <a:r>
              <a:rPr lang="en-US" altLang="ko-KR" sz="2100" spc="-12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lang="en-US" altLang="ko-KR" sz="2100" spc="-125" dirty="0" err="1">
                <a:solidFill>
                  <a:srgbClr val="231F20"/>
                </a:solidFill>
                <a:latin typeface="함초롬돋움"/>
                <a:cs typeface="함초롬돋움"/>
              </a:rPr>
              <a:t>기린다는</a:t>
            </a:r>
            <a:r>
              <a:rPr lang="en-US" altLang="ko-KR" sz="2100" spc="-12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lang="en-US" altLang="ko-KR" sz="2100" spc="-125" dirty="0" err="1">
                <a:solidFill>
                  <a:srgbClr val="231F20"/>
                </a:solidFill>
                <a:latin typeface="함초롬돋움"/>
                <a:cs typeface="함초롬돋움"/>
              </a:rPr>
              <a:t>의미로</a:t>
            </a:r>
            <a:r>
              <a:rPr lang="en-US" altLang="ko-KR" sz="2100" spc="-12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lang="en-US" altLang="ko-KR" sz="2100" spc="-125" dirty="0" err="1">
                <a:solidFill>
                  <a:srgbClr val="231F20"/>
                </a:solidFill>
                <a:latin typeface="함초롬돋움"/>
                <a:cs typeface="함초롬돋움"/>
              </a:rPr>
              <a:t>모명으로</a:t>
            </a:r>
            <a:r>
              <a:rPr lang="en-US" altLang="ko-KR" sz="2100" spc="-12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lang="en-US" altLang="ko-KR" sz="2100" spc="-125" dirty="0" err="1">
                <a:solidFill>
                  <a:srgbClr val="231F20"/>
                </a:solidFill>
                <a:latin typeface="함초롬돋움"/>
                <a:cs typeface="함초롬돋움"/>
              </a:rPr>
              <a:t>바꾸었다</a:t>
            </a:r>
            <a:r>
              <a:rPr lang="en-US" altLang="ko-KR" sz="2100" spc="-125" dirty="0">
                <a:solidFill>
                  <a:srgbClr val="231F20"/>
                </a:solidFill>
                <a:latin typeface="함초롬돋움"/>
                <a:cs typeface="함초롬돋움"/>
              </a:rPr>
              <a:t>.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38699" y="3973830"/>
            <a:ext cx="7086600" cy="2139315"/>
          </a:xfrm>
          <a:prstGeom prst="rect">
            <a:avLst/>
          </a:prstGeom>
          <a:ln w="28575">
            <a:solidFill>
              <a:srgbClr val="84AD40"/>
            </a:solidFill>
          </a:ln>
        </p:spPr>
        <p:txBody>
          <a:bodyPr wrap="square" anchor="ctr" anchorCtr="0">
            <a:spAutoFit/>
          </a:bodyPr>
          <a:lstStyle/>
          <a:p>
            <a:pPr algn="ctr">
              <a:lnSpc>
                <a:spcPct val="160000"/>
              </a:lnSpc>
              <a:defRPr/>
            </a:pPr>
            <a:r>
              <a:rPr sz="2100"/>
              <a:t>모명재(慕明齋)는 임진왜란 때 명나라 원군으로 참전하였다가 조선에 귀화한 두사충(杜師忠)을 기리기 위하여 두릉두씨(杜陵杜氏) 문중에서 묘소 앞에 건립한 재실이다. </a:t>
            </a:r>
            <a:r>
              <a:rPr sz="2100">
                <a:solidFill>
                  <a:schemeClr val="accent6"/>
                </a:solidFill>
              </a:rPr>
              <a:t>‘모명재’는 고국인 명나라를 사모한다는 뜻이다.</a:t>
            </a: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263992" y="3962400"/>
            <a:ext cx="4308007" cy="2514600"/>
          </a:xfrm>
          <a:prstGeom prst="rect">
            <a:avLst/>
          </a:prstGeom>
        </p:spPr>
      </p:pic>
      <p:pic>
        <p:nvPicPr>
          <p:cNvPr id="11" name="object 30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1066800" y="512179"/>
            <a:ext cx="2438400" cy="29168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981576" y="803910"/>
            <a:ext cx="7029450" cy="2244090"/>
          </a:xfrm>
          <a:prstGeom prst="rect">
            <a:avLst/>
          </a:prstGeom>
          <a:solidFill>
            <a:schemeClr val="accent4"/>
          </a:solidFill>
          <a:ln w="28575">
            <a:solidFill>
              <a:srgbClr val="84AD40"/>
            </a:solidFill>
          </a:ln>
        </p:spPr>
        <p:txBody>
          <a:bodyPr wrap="square">
            <a:spAutoFit/>
          </a:bodyPr>
          <a:lstStyle/>
          <a:p>
            <a:pPr marL="0" marR="260350" indent="0" algn="ctr" defTabSz="914400" rtl="0" eaLnBrk="1" latinLnBrk="1" hangingPunct="1">
              <a:lnSpc>
                <a:spcPct val="100000"/>
              </a:lnSpc>
              <a:spcBef>
                <a:spcPts val="245"/>
              </a:spcBef>
              <a:spcAft>
                <a:spcPts val="0"/>
              </a:spcAft>
              <a:buNone/>
              <a:defRPr/>
            </a:pPr>
            <a:r>
              <a:rPr kumimoji="0" sz="2100" b="1" i="0" u="none" strike="noStrike" kern="1200" cap="none" spc="-100" normalizeH="0" baseline="0" dirty="0" err="1">
                <a:solidFill>
                  <a:srgbClr val="231F20"/>
                </a:solidFill>
                <a:latin typeface="함초롬돋움"/>
                <a:cs typeface="함초롬돋움"/>
              </a:rPr>
              <a:t>김충선</a:t>
            </a:r>
            <a:r>
              <a:rPr kumimoji="0" sz="2100" b="1" i="0" u="none" strike="noStrike" kern="1200" cap="none" spc="-100" normalizeH="0" baseline="0" dirty="0">
                <a:solidFill>
                  <a:srgbClr val="231F20"/>
                </a:solidFill>
                <a:latin typeface="함초롬돋움"/>
                <a:cs typeface="함초롬돋움"/>
              </a:rPr>
              <a:t>(</a:t>
            </a:r>
            <a:r>
              <a:rPr kumimoji="0" sz="2100" b="1" i="0" u="none" strike="noStrike" kern="1200" cap="none" spc="-125" normalizeH="0" baseline="0" dirty="0" err="1">
                <a:solidFill>
                  <a:srgbClr val="231F20"/>
                </a:solidFill>
                <a:latin typeface="함초롬돋움"/>
                <a:cs typeface="함초롬돋움"/>
              </a:rPr>
              <a:t>金忠善</a:t>
            </a:r>
            <a:r>
              <a:rPr kumimoji="0" sz="2100" b="1" i="0" u="none" strike="noStrike" kern="1200" cap="none" spc="-25" normalizeH="0" baseline="0" dirty="0">
                <a:solidFill>
                  <a:srgbClr val="231F20"/>
                </a:solidFill>
                <a:latin typeface="함초롬돋움"/>
                <a:cs typeface="함초롬돋움"/>
              </a:rPr>
              <a:t>)</a:t>
            </a:r>
          </a:p>
          <a:p>
            <a:pPr marL="0" marR="260350" indent="0" algn="ctr" defTabSz="914400" rtl="0" eaLnBrk="1" latinLnBrk="1" hangingPunct="1">
              <a:lnSpc>
                <a:spcPct val="100000"/>
              </a:lnSpc>
              <a:spcBef>
                <a:spcPts val="245"/>
              </a:spcBef>
              <a:spcAft>
                <a:spcPts val="0"/>
              </a:spcAft>
              <a:buNone/>
              <a:defRPr/>
            </a:pPr>
            <a:r>
              <a:rPr lang="en-US" altLang="ko-KR" sz="2100" spc="-25" dirty="0">
                <a:solidFill>
                  <a:srgbClr val="231F20"/>
                </a:solidFill>
                <a:latin typeface="함초롬돋움"/>
                <a:cs typeface="함초롬돋움"/>
              </a:rPr>
              <a:t>(</a:t>
            </a:r>
            <a:r>
              <a:rPr sz="2100" spc="-25" dirty="0" err="1">
                <a:solidFill>
                  <a:srgbClr val="231F20"/>
                </a:solidFill>
                <a:latin typeface="함초롬돋움"/>
                <a:cs typeface="함초롬돋움"/>
              </a:rPr>
              <a:t>사야가</a:t>
            </a:r>
            <a:r>
              <a:rPr lang="en-US" altLang="ko-KR" sz="2100" spc="-25" dirty="0">
                <a:solidFill>
                  <a:srgbClr val="231F20"/>
                </a:solidFill>
                <a:latin typeface="함초롬돋움"/>
                <a:cs typeface="함초롬돋움"/>
              </a:rPr>
              <a:t>(</a:t>
            </a:r>
            <a:r>
              <a:rPr lang="en-US" altLang="ko-KR" sz="2100" spc="-25" dirty="0" err="1">
                <a:solidFill>
                  <a:srgbClr val="231F20"/>
                </a:solidFill>
                <a:latin typeface="함초롬돋움"/>
                <a:cs typeface="함초롬돋움"/>
              </a:rPr>
              <a:t>沙也可</a:t>
            </a:r>
            <a:r>
              <a:rPr lang="en-US" altLang="ko-KR" sz="2100" spc="-25" dirty="0">
                <a:solidFill>
                  <a:srgbClr val="231F20"/>
                </a:solidFill>
                <a:latin typeface="함초롬돋움"/>
                <a:cs typeface="함초롬돋움"/>
              </a:rPr>
              <a:t>))</a:t>
            </a:r>
          </a:p>
          <a:p>
            <a:pPr marL="0" marR="260350" indent="0" algn="ctr" defTabSz="914400" rtl="0" eaLnBrk="1" latinLnBrk="1" hangingPunct="1">
              <a:lnSpc>
                <a:spcPct val="100000"/>
              </a:lnSpc>
              <a:spcBef>
                <a:spcPts val="245"/>
              </a:spcBef>
              <a:spcAft>
                <a:spcPts val="0"/>
              </a:spcAft>
              <a:buNone/>
              <a:defRPr/>
            </a:pPr>
            <a:endParaRPr lang="en-US" altLang="ko-KR" sz="2100" spc="-25" dirty="0">
              <a:solidFill>
                <a:srgbClr val="231F20"/>
              </a:solidFill>
              <a:latin typeface="함초롬돋움"/>
              <a:cs typeface="함초롬돋움"/>
            </a:endParaRPr>
          </a:p>
          <a:p>
            <a:pPr marL="0" marR="260350" indent="0" algn="ctr" defTabSz="914400" rtl="0" eaLnBrk="1" latinLnBrk="1" hangingPunct="1">
              <a:lnSpc>
                <a:spcPct val="120000"/>
              </a:lnSpc>
              <a:spcBef>
                <a:spcPts val="245"/>
              </a:spcBef>
              <a:spcAft>
                <a:spcPts val="0"/>
              </a:spcAft>
              <a:buNone/>
              <a:defRPr/>
            </a:pPr>
            <a:r>
              <a:rPr lang="en-US" altLang="ko-KR" sz="2000" spc="-25" dirty="0">
                <a:solidFill>
                  <a:srgbClr val="231F20"/>
                </a:solidFill>
                <a:latin typeface="함초롬돋움"/>
                <a:cs typeface="함초롬돋움"/>
              </a:rPr>
              <a:t>1593년 </a:t>
            </a:r>
            <a:r>
              <a:rPr lang="en-US" altLang="ko-KR" sz="2000" spc="-25" dirty="0" err="1">
                <a:solidFill>
                  <a:srgbClr val="231F20"/>
                </a:solidFill>
                <a:latin typeface="함초롬돋움"/>
                <a:cs typeface="함초롬돋움"/>
              </a:rPr>
              <a:t>권율과</a:t>
            </a:r>
            <a:r>
              <a:rPr lang="en-US" altLang="ko-KR" sz="2000" spc="-2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lang="en-US" altLang="ko-KR" sz="2000" spc="-25" dirty="0" err="1">
                <a:solidFill>
                  <a:srgbClr val="231F20"/>
                </a:solidFill>
                <a:latin typeface="함초롬돋움"/>
                <a:cs typeface="함초롬돋움"/>
              </a:rPr>
              <a:t>한준겸</a:t>
            </a:r>
            <a:r>
              <a:rPr lang="en-US" altLang="ko-KR" sz="2000" spc="-2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lang="en-US" altLang="ko-KR" sz="2000" spc="-25" dirty="0" err="1">
                <a:solidFill>
                  <a:srgbClr val="231F20"/>
                </a:solidFill>
                <a:latin typeface="함초롬돋움"/>
                <a:cs typeface="함초롬돋움"/>
              </a:rPr>
              <a:t>청으로</a:t>
            </a:r>
            <a:r>
              <a:rPr lang="en-US" altLang="ko-KR" sz="2000" spc="-25" dirty="0">
                <a:solidFill>
                  <a:srgbClr val="231F20"/>
                </a:solidFill>
                <a:latin typeface="함초롬돋움"/>
                <a:cs typeface="함초롬돋움"/>
              </a:rPr>
              <a:t> ‘</a:t>
            </a:r>
            <a:r>
              <a:rPr lang="en-US" altLang="ko-KR" sz="2000" spc="-25" dirty="0" err="1">
                <a:solidFill>
                  <a:srgbClr val="231F20"/>
                </a:solidFill>
                <a:latin typeface="함초롬돋움"/>
                <a:cs typeface="함초롬돋움"/>
              </a:rPr>
              <a:t>김충선’이라는</a:t>
            </a:r>
            <a:r>
              <a:rPr lang="en-US" altLang="ko-KR" sz="2000" spc="-2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lang="en-US" altLang="ko-KR" sz="2000" spc="-25" dirty="0" err="1">
                <a:solidFill>
                  <a:srgbClr val="231F20"/>
                </a:solidFill>
                <a:latin typeface="함초롬돋움"/>
                <a:cs typeface="함초롬돋움"/>
              </a:rPr>
              <a:t>성씨와</a:t>
            </a:r>
            <a:r>
              <a:rPr lang="en-US" altLang="ko-KR" sz="2000" spc="-2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lang="en-US" altLang="ko-KR" sz="2000" spc="-25" dirty="0" err="1">
                <a:solidFill>
                  <a:srgbClr val="231F20"/>
                </a:solidFill>
                <a:latin typeface="함초롬돋움"/>
                <a:cs typeface="함초롬돋움"/>
              </a:rPr>
              <a:t>이름을</a:t>
            </a:r>
            <a:r>
              <a:rPr lang="en-US" altLang="ko-KR" sz="2000" spc="-2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lang="en-US" altLang="ko-KR" sz="2000" spc="-25" dirty="0" err="1">
                <a:solidFill>
                  <a:srgbClr val="231F20"/>
                </a:solidFill>
                <a:latin typeface="함초롬돋움"/>
                <a:cs typeface="함초롬돋움"/>
              </a:rPr>
              <a:t>하사받았으며</a:t>
            </a:r>
            <a:r>
              <a:rPr lang="en-US" altLang="ko-KR" sz="2000" spc="-25" dirty="0">
                <a:solidFill>
                  <a:srgbClr val="231F20"/>
                </a:solidFill>
                <a:latin typeface="함초롬돋움"/>
                <a:cs typeface="함초롬돋움"/>
              </a:rPr>
              <a:t>, </a:t>
            </a:r>
            <a:r>
              <a:rPr lang="en-US" altLang="ko-KR" sz="2000" spc="-25" dirty="0" err="1">
                <a:solidFill>
                  <a:srgbClr val="231F20"/>
                </a:solidFill>
                <a:latin typeface="함초롬돋움"/>
                <a:cs typeface="함초롬돋움"/>
              </a:rPr>
              <a:t>자헌대부에</a:t>
            </a:r>
            <a:r>
              <a:rPr lang="en-US" altLang="ko-KR" sz="2000" spc="-2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lang="en-US" altLang="ko-KR" sz="2000" spc="-25" dirty="0" err="1">
                <a:solidFill>
                  <a:srgbClr val="231F20"/>
                </a:solidFill>
                <a:latin typeface="함초롬돋움"/>
                <a:cs typeface="함초롬돋움"/>
              </a:rPr>
              <a:t>올랐다</a:t>
            </a:r>
            <a:r>
              <a:rPr lang="en-US" altLang="ko-KR" sz="2000" spc="-25" dirty="0">
                <a:solidFill>
                  <a:srgbClr val="231F20"/>
                </a:solidFill>
                <a:latin typeface="함초롬돋움"/>
                <a:cs typeface="함초롬돋움"/>
              </a:rPr>
              <a:t>. </a:t>
            </a:r>
            <a:r>
              <a:rPr lang="en-US" altLang="ko-KR" sz="2000" spc="-25" dirty="0" err="1">
                <a:solidFill>
                  <a:srgbClr val="231F20"/>
                </a:solidFill>
                <a:latin typeface="함초롬돋움"/>
                <a:cs typeface="함초롬돋움"/>
              </a:rPr>
              <a:t>이로써</a:t>
            </a:r>
            <a:r>
              <a:rPr lang="en-US" altLang="ko-KR" sz="2000" spc="-2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lang="en-US" altLang="ko-KR" sz="2000" spc="-25" dirty="0" err="1">
                <a:solidFill>
                  <a:srgbClr val="231F20"/>
                </a:solidFill>
                <a:latin typeface="함초롬돋움"/>
                <a:cs typeface="함초롬돋움"/>
              </a:rPr>
              <a:t>김충선은</a:t>
            </a:r>
            <a:r>
              <a:rPr lang="en-US" altLang="ko-KR" sz="2000" spc="-2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lang="en-US" altLang="ko-KR" sz="2000" spc="-25" dirty="0" err="1">
                <a:solidFill>
                  <a:srgbClr val="231F20"/>
                </a:solidFill>
                <a:latin typeface="함초롬돋움"/>
                <a:cs typeface="함초롬돋움"/>
              </a:rPr>
              <a:t>우리나라</a:t>
            </a:r>
            <a:r>
              <a:rPr lang="en-US" altLang="ko-KR" sz="2000" spc="-2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lang="en-US" altLang="ko-KR" sz="2000" spc="-25" dirty="0" err="1">
                <a:solidFill>
                  <a:srgbClr val="231F20"/>
                </a:solidFill>
                <a:latin typeface="함초롬돋움"/>
                <a:cs typeface="함초롬돋움"/>
              </a:rPr>
              <a:t>사성</a:t>
            </a:r>
            <a:r>
              <a:rPr lang="en-US" altLang="ko-KR" sz="2000" spc="-2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lang="en-US" altLang="ko-KR" sz="2000" spc="-25" dirty="0" err="1">
                <a:solidFill>
                  <a:srgbClr val="231F20"/>
                </a:solidFill>
                <a:latin typeface="함초롬돋움"/>
                <a:cs typeface="함초롬돋움"/>
              </a:rPr>
              <a:t>김해김씨의</a:t>
            </a:r>
            <a:r>
              <a:rPr lang="en-US" altLang="ko-KR" sz="2000" spc="-2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lang="en-US" altLang="ko-KR" sz="2000" spc="-25" dirty="0" err="1">
                <a:solidFill>
                  <a:srgbClr val="231F20"/>
                </a:solidFill>
                <a:latin typeface="함초롬돋움"/>
                <a:cs typeface="함초롬돋움"/>
              </a:rPr>
              <a:t>시조가</a:t>
            </a:r>
            <a:r>
              <a:rPr lang="en-US" altLang="ko-KR" sz="2000" spc="-25" dirty="0">
                <a:solidFill>
                  <a:srgbClr val="231F20"/>
                </a:solidFill>
                <a:latin typeface="함초롬돋움"/>
                <a:cs typeface="함초롬돋움"/>
              </a:rPr>
              <a:t> </a:t>
            </a:r>
            <a:r>
              <a:rPr lang="en-US" altLang="ko-KR" sz="2000" spc="-25" dirty="0" err="1">
                <a:solidFill>
                  <a:srgbClr val="231F20"/>
                </a:solidFill>
                <a:latin typeface="함초롬돋움"/>
                <a:cs typeface="함초롬돋움"/>
              </a:rPr>
              <a:t>되었다</a:t>
            </a:r>
            <a:r>
              <a:rPr lang="en-US" altLang="ko-KR" sz="2000" spc="-25" dirty="0">
                <a:solidFill>
                  <a:srgbClr val="231F20"/>
                </a:solidFill>
                <a:latin typeface="함초롬돋움"/>
                <a:cs typeface="함초롬돋움"/>
              </a:rPr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981576" y="4105275"/>
            <a:ext cx="7086602" cy="1948815"/>
          </a:xfrm>
          <a:prstGeom prst="rect">
            <a:avLst/>
          </a:prstGeom>
          <a:ln w="28575">
            <a:solidFill>
              <a:srgbClr val="84AD40"/>
            </a:solidFill>
          </a:ln>
        </p:spPr>
        <p:txBody>
          <a:bodyPr wrap="square" anchor="ctr" anchorCtr="0">
            <a:spAutoFit/>
          </a:bodyPr>
          <a:lstStyle/>
          <a:p>
            <a:pPr algn="ctr">
              <a:lnSpc>
                <a:spcPct val="160000"/>
              </a:lnSpc>
              <a:defRPr/>
            </a:pPr>
            <a:r>
              <a:rPr lang="ko-KR" altLang="en-US" sz="1900" dirty="0" err="1"/>
              <a:t>김충선을</a:t>
            </a:r>
            <a:r>
              <a:rPr lang="ko-KR" altLang="en-US" sz="1900" dirty="0"/>
              <a:t> 추모하는 </a:t>
            </a:r>
            <a:r>
              <a:rPr lang="ko-KR" altLang="en-US" sz="1900" dirty="0" err="1"/>
              <a:t>녹동서원은</a:t>
            </a:r>
            <a:r>
              <a:rPr lang="ko-KR" altLang="en-US" sz="1900" dirty="0"/>
              <a:t> 대구시 달성군에 있다. 2012년 </a:t>
            </a:r>
            <a:r>
              <a:rPr lang="ko-KR" altLang="en-US" sz="1900" dirty="0" err="1"/>
              <a:t>녹동서원</a:t>
            </a:r>
            <a:r>
              <a:rPr lang="ko-KR" altLang="en-US" sz="1900" dirty="0"/>
              <a:t> 한 편에 한일우호관이라는 기념관이 세워졌다. </a:t>
            </a:r>
            <a:r>
              <a:rPr lang="ko-KR" altLang="en-US" sz="1900" dirty="0">
                <a:solidFill>
                  <a:schemeClr val="accent6"/>
                </a:solidFill>
              </a:rPr>
              <a:t>임진왜란 때 침략 전쟁을 반대</a:t>
            </a:r>
            <a:r>
              <a:rPr lang="ko-KR" altLang="en-US" sz="1900" dirty="0"/>
              <a:t>한 </a:t>
            </a:r>
            <a:r>
              <a:rPr lang="ko-KR" altLang="en-US" sz="1900" dirty="0" err="1"/>
              <a:t>김충선의</a:t>
            </a:r>
            <a:r>
              <a:rPr lang="ko-KR" altLang="en-US" sz="1900" dirty="0"/>
              <a:t> 정신을 기억하고, 한국과 일본사이의 우호와 평화를 바라는 </a:t>
            </a:r>
            <a:r>
              <a:rPr lang="ko-KR" altLang="en-US" sz="1900" dirty="0" err="1"/>
              <a:t>마음을담아</a:t>
            </a:r>
            <a:r>
              <a:rPr lang="ko-KR" altLang="en-US" sz="1900" dirty="0"/>
              <a:t> 세운 기념관이다.</a:t>
            </a:r>
          </a:p>
        </p:txBody>
      </p:sp>
      <p:pic>
        <p:nvPicPr>
          <p:cNvPr id="13" name="object 29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958343" y="344311"/>
            <a:ext cx="2839315" cy="3084689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04799" y="3810000"/>
            <a:ext cx="4146403" cy="2743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그림 52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78998" y="1147116"/>
            <a:ext cx="5523584" cy="519419"/>
          </a:xfrm>
          <a:prstGeom prst="rect">
            <a:avLst/>
          </a:prstGeom>
        </p:spPr>
      </p:pic>
      <p:grpSp>
        <p:nvGrpSpPr>
          <p:cNvPr id="55" name="그룹 54"/>
          <p:cNvGrpSpPr/>
          <p:nvPr/>
        </p:nvGrpSpPr>
        <p:grpSpPr>
          <a:xfrm>
            <a:off x="381000" y="4827407"/>
            <a:ext cx="11582399" cy="548046"/>
            <a:chOff x="519115" y="1905000"/>
            <a:chExt cx="11582399" cy="548046"/>
          </a:xfrm>
        </p:grpSpPr>
        <p:pic>
          <p:nvPicPr>
            <p:cNvPr id="56" name="object 23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519115" y="1905000"/>
              <a:ext cx="575482" cy="548046"/>
            </a:xfrm>
            <a:prstGeom prst="rect">
              <a:avLst/>
            </a:prstGeom>
          </p:spPr>
        </p:pic>
        <p:sp>
          <p:nvSpPr>
            <p:cNvPr id="57" name="object 24"/>
            <p:cNvSpPr txBox="1">
              <a:spLocks noChangeAspect="1"/>
            </p:cNvSpPr>
            <p:nvPr/>
          </p:nvSpPr>
          <p:spPr>
            <a:xfrm>
              <a:off x="1295399" y="1905000"/>
              <a:ext cx="10806115" cy="509229"/>
            </a:xfrm>
            <a:prstGeom prst="rect">
              <a:avLst/>
            </a:prstGeom>
          </p:spPr>
          <p:txBody>
            <a:bodyPr vert="horz" wrap="square" lIns="0" tIns="12700" rIns="0" bIns="0">
              <a:spAutoFit/>
            </a:bodyPr>
            <a:lstStyle/>
            <a:p>
              <a:pPr marL="12700" marR="5080">
                <a:lnSpc>
                  <a:spcPct val="138700"/>
                </a:lnSpc>
                <a:spcBef>
                  <a:spcPts val="100"/>
                </a:spcBef>
                <a:defRPr/>
              </a:pPr>
              <a:r>
                <a:rPr lang="ko-KR" altLang="en-US" sz="2400" b="1" spc="-120" dirty="0">
                  <a:solidFill>
                    <a:srgbClr val="4E792C"/>
                  </a:solidFill>
                  <a:latin typeface="함초롬돋움"/>
                  <a:cs typeface="함초롬돋움"/>
                </a:rPr>
                <a:t>위에서 가장 인상 깊은 한 명을 고르고 프로필을 작성해보자</a:t>
              </a:r>
              <a:r>
                <a:rPr lang="en-US" altLang="ko-KR" sz="2400" b="1" spc="-120" dirty="0">
                  <a:solidFill>
                    <a:srgbClr val="4E792C"/>
                  </a:solidFill>
                  <a:latin typeface="함초롬돋움"/>
                  <a:cs typeface="함초롬돋움"/>
                </a:rPr>
                <a:t>.</a:t>
              </a:r>
            </a:p>
          </p:txBody>
        </p:sp>
      </p:grpSp>
      <p:pic>
        <p:nvPicPr>
          <p:cNvPr id="18" name="object 27">
            <a:hlinkClick r:id="" action="ppaction://noaction"/>
            <a:extLst>
              <a:ext uri="{FF2B5EF4-FFF2-40B4-BE49-F238E27FC236}">
                <a16:creationId xmlns:a16="http://schemas.microsoft.com/office/drawing/2014/main" id="{EBC791E1-9E46-4AE1-8AF9-7BBE5779308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841729" y="1767419"/>
            <a:ext cx="1828800" cy="2707744"/>
          </a:xfrm>
          <a:prstGeom prst="rect">
            <a:avLst/>
          </a:prstGeom>
        </p:spPr>
      </p:pic>
      <p:pic>
        <p:nvPicPr>
          <p:cNvPr id="19" name="object 28">
            <a:hlinkClick r:id="" action="ppaction://noaction"/>
            <a:extLst>
              <a:ext uri="{FF2B5EF4-FFF2-40B4-BE49-F238E27FC236}">
                <a16:creationId xmlns:a16="http://schemas.microsoft.com/office/drawing/2014/main" id="{461A95A4-18EC-4504-883A-57EAE96720D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3200400" y="1767419"/>
            <a:ext cx="2464452" cy="2696009"/>
          </a:xfrm>
          <a:prstGeom prst="rect">
            <a:avLst/>
          </a:prstGeom>
        </p:spPr>
      </p:pic>
      <p:pic>
        <p:nvPicPr>
          <p:cNvPr id="20" name="object 29">
            <a:hlinkClick r:id="" action="ppaction://noaction"/>
            <a:extLst>
              <a:ext uri="{FF2B5EF4-FFF2-40B4-BE49-F238E27FC236}">
                <a16:creationId xmlns:a16="http://schemas.microsoft.com/office/drawing/2014/main" id="{E244BAEE-9511-45B6-A460-57466E83E33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5972444" y="1823051"/>
            <a:ext cx="2464452" cy="2677430"/>
          </a:xfrm>
          <a:prstGeom prst="rect">
            <a:avLst/>
          </a:prstGeom>
        </p:spPr>
      </p:pic>
      <p:pic>
        <p:nvPicPr>
          <p:cNvPr id="21" name="object 30">
            <a:hlinkClick r:id="" action="ppaction://noaction"/>
            <a:extLst>
              <a:ext uri="{FF2B5EF4-FFF2-40B4-BE49-F238E27FC236}">
                <a16:creationId xmlns:a16="http://schemas.microsoft.com/office/drawing/2014/main" id="{EFC5B4DE-29D2-4648-9EF9-5872AF13515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tretch>
            <a:fillRect/>
          </a:stretch>
        </p:blipFill>
        <p:spPr>
          <a:xfrm>
            <a:off x="8744488" y="1690666"/>
            <a:ext cx="2358432" cy="2821164"/>
          </a:xfrm>
          <a:prstGeom prst="rect">
            <a:avLst/>
          </a:prstGeom>
        </p:spPr>
      </p:pic>
      <p:grpSp>
        <p:nvGrpSpPr>
          <p:cNvPr id="3" name="그룹 2">
            <a:extLst>
              <a:ext uri="{FF2B5EF4-FFF2-40B4-BE49-F238E27FC236}">
                <a16:creationId xmlns:a16="http://schemas.microsoft.com/office/drawing/2014/main" id="{88DA0F7A-564B-436B-9C8A-C6ECA27ECE46}"/>
              </a:ext>
            </a:extLst>
          </p:cNvPr>
          <p:cNvGrpSpPr/>
          <p:nvPr/>
        </p:nvGrpSpPr>
        <p:grpSpPr>
          <a:xfrm>
            <a:off x="143902" y="5612285"/>
            <a:ext cx="11819497" cy="870086"/>
            <a:chOff x="143902" y="5612285"/>
            <a:chExt cx="11819497" cy="870086"/>
          </a:xfrm>
        </p:grpSpPr>
        <p:sp>
          <p:nvSpPr>
            <p:cNvPr id="60" name="object 24"/>
            <p:cNvSpPr txBox="1">
              <a:spLocks noChangeAspect="1"/>
            </p:cNvSpPr>
            <p:nvPr/>
          </p:nvSpPr>
          <p:spPr>
            <a:xfrm>
              <a:off x="1157284" y="5792713"/>
              <a:ext cx="10806115" cy="509229"/>
            </a:xfrm>
            <a:prstGeom prst="rect">
              <a:avLst/>
            </a:prstGeom>
          </p:spPr>
          <p:txBody>
            <a:bodyPr vert="horz" wrap="square" lIns="0" tIns="12700" rIns="0" bIns="0">
              <a:spAutoFit/>
            </a:bodyPr>
            <a:lstStyle/>
            <a:p>
              <a:pPr marL="12700" marR="5080">
                <a:lnSpc>
                  <a:spcPct val="138700"/>
                </a:lnSpc>
                <a:spcBef>
                  <a:spcPts val="100"/>
                </a:spcBef>
                <a:defRPr/>
              </a:pPr>
              <a:r>
                <a:rPr lang="ko-KR" altLang="en-US" sz="2400" b="1" spc="-120" dirty="0">
                  <a:solidFill>
                    <a:srgbClr val="4E792C"/>
                  </a:solidFill>
                  <a:latin typeface="함초롬돋움"/>
                  <a:cs typeface="함초롬돋움"/>
                </a:rPr>
                <a:t>위에서 프로필을 작성한 인물에게 가상의 편지를 써보자</a:t>
              </a:r>
              <a:r>
                <a:rPr lang="en-US" altLang="ko-KR" sz="2400" b="1" spc="-120" dirty="0">
                  <a:solidFill>
                    <a:srgbClr val="4E792C"/>
                  </a:solidFill>
                  <a:latin typeface="함초롬돋움"/>
                  <a:cs typeface="함초롬돋움"/>
                </a:rPr>
                <a:t>.</a:t>
              </a:r>
            </a:p>
          </p:txBody>
        </p:sp>
        <p:pic>
          <p:nvPicPr>
            <p:cNvPr id="2" name="그림 1">
              <a:extLst>
                <a:ext uri="{FF2B5EF4-FFF2-40B4-BE49-F238E27FC236}">
                  <a16:creationId xmlns:a16="http://schemas.microsoft.com/office/drawing/2014/main" id="{BA215A34-1D67-42EB-AD87-0C7260C65FA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43902" y="5612285"/>
              <a:ext cx="902357" cy="870086"/>
            </a:xfrm>
            <a:prstGeom prst="rect">
              <a:avLst/>
            </a:prstGeom>
          </p:spPr>
        </p:pic>
      </p:grpSp>
      <p:grpSp>
        <p:nvGrpSpPr>
          <p:cNvPr id="22" name="Group 3">
            <a:extLst>
              <a:ext uri="{FF2B5EF4-FFF2-40B4-BE49-F238E27FC236}">
                <a16:creationId xmlns:a16="http://schemas.microsoft.com/office/drawing/2014/main" id="{2D33244E-DB26-4B70-87AD-2670C960E8E2}"/>
              </a:ext>
            </a:extLst>
          </p:cNvPr>
          <p:cNvGrpSpPr>
            <a:grpSpLocks/>
          </p:cNvGrpSpPr>
          <p:nvPr/>
        </p:nvGrpSpPr>
        <p:grpSpPr bwMode="auto">
          <a:xfrm>
            <a:off x="185069" y="169333"/>
            <a:ext cx="9492331" cy="821267"/>
            <a:chOff x="968" y="3483"/>
            <a:chExt cx="6121" cy="912"/>
          </a:xfrm>
        </p:grpSpPr>
        <p:sp>
          <p:nvSpPr>
            <p:cNvPr id="23" name="AutoShape 4">
              <a:extLst>
                <a:ext uri="{FF2B5EF4-FFF2-40B4-BE49-F238E27FC236}">
                  <a16:creationId xmlns:a16="http://schemas.microsoft.com/office/drawing/2014/main" id="{5B34CA60-C01D-42C4-A22F-5200BBA400E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968" y="3483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ea typeface="굴림" panose="020B0600000101010101" pitchFamily="50" charset="-127"/>
              </a:endParaRPr>
            </a:p>
          </p:txBody>
        </p:sp>
        <p:sp>
          <p:nvSpPr>
            <p:cNvPr id="24" name="AutoShape 6">
              <a:extLst>
                <a:ext uri="{FF2B5EF4-FFF2-40B4-BE49-F238E27FC236}">
                  <a16:creationId xmlns:a16="http://schemas.microsoft.com/office/drawing/2014/main" id="{C75BA937-C8D9-4969-8E90-53E40C97151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032" y="3576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5" name="Text Box 9">
              <a:extLst>
                <a:ext uri="{FF2B5EF4-FFF2-40B4-BE49-F238E27FC236}">
                  <a16:creationId xmlns:a16="http://schemas.microsoft.com/office/drawing/2014/main" id="{3FFB27E5-208C-4C4D-85C6-EC2A04D41076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454" y="361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14"/>
                </a:spcBef>
                <a:defRPr/>
              </a:pPr>
              <a:r>
                <a:rPr lang="ko-KR" altLang="en-US" sz="3200" b="1" dirty="0"/>
                <a:t>국경을 초월해 대구의 역사와 함께한 외국인들</a:t>
              </a:r>
              <a:endParaRPr lang="ko-KR" altLang="en-US" sz="3200" b="1" spc="-100" dirty="0">
                <a:solidFill>
                  <a:srgbClr val="58595B"/>
                </a:solidFill>
                <a:cs typeface="한컴 고딕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447142" y="1257252"/>
            <a:ext cx="4668840" cy="419147"/>
          </a:xfrm>
          <a:prstGeom prst="rect">
            <a:avLst/>
          </a:prstGeom>
        </p:spPr>
      </p:pic>
      <p:sp>
        <p:nvSpPr>
          <p:cNvPr id="28" name="object 24"/>
          <p:cNvSpPr txBox="1">
            <a:spLocks noChangeAspect="1"/>
          </p:cNvSpPr>
          <p:nvPr/>
        </p:nvSpPr>
        <p:spPr>
          <a:xfrm>
            <a:off x="593118" y="2976113"/>
            <a:ext cx="2627290" cy="2017540"/>
          </a:xfrm>
          <a:prstGeom prst="rect">
            <a:avLst/>
          </a:prstGeom>
        </p:spPr>
        <p:txBody>
          <a:bodyPr vert="horz" wrap="square" lIns="0" tIns="12700" rIns="0" bIns="0">
            <a:spAutoFit/>
          </a:bodyPr>
          <a:lstStyle/>
          <a:p>
            <a:pPr marL="12700" marR="5080" algn="ctr">
              <a:lnSpc>
                <a:spcPct val="138700"/>
              </a:lnSpc>
              <a:spcBef>
                <a:spcPts val="100"/>
              </a:spcBef>
              <a:defRPr/>
            </a:pPr>
            <a:r>
              <a:rPr lang="ko-KR" altLang="en-US" sz="2400" b="1" spc="-120" dirty="0">
                <a:solidFill>
                  <a:srgbClr val="4E792C"/>
                </a:solidFill>
                <a:latin typeface="함초롬돋움"/>
                <a:cs typeface="함초롬돋움"/>
              </a:rPr>
              <a:t>천년왕국 신라를 </a:t>
            </a:r>
            <a:endParaRPr lang="en-US" altLang="ko-KR" sz="2400" b="1" spc="-120" dirty="0">
              <a:solidFill>
                <a:srgbClr val="4E792C"/>
              </a:solidFill>
              <a:latin typeface="함초롬돋움"/>
              <a:cs typeface="함초롬돋움"/>
            </a:endParaRPr>
          </a:p>
          <a:p>
            <a:pPr marL="12700" marR="5080" algn="ctr">
              <a:lnSpc>
                <a:spcPct val="138700"/>
              </a:lnSpc>
              <a:spcBef>
                <a:spcPts val="100"/>
              </a:spcBef>
              <a:defRPr/>
            </a:pPr>
            <a:r>
              <a:rPr lang="ko-KR" altLang="en-US" sz="2400" b="1" spc="-120" dirty="0">
                <a:solidFill>
                  <a:srgbClr val="4E792C"/>
                </a:solidFill>
                <a:latin typeface="함초롬돋움"/>
                <a:cs typeface="함초롬돋움"/>
              </a:rPr>
              <a:t>홍보할 수 있는 </a:t>
            </a:r>
            <a:endParaRPr lang="en-US" altLang="ko-KR" sz="2400" b="1" spc="-120" dirty="0">
              <a:solidFill>
                <a:srgbClr val="4E792C"/>
              </a:solidFill>
              <a:latin typeface="함초롬돋움"/>
              <a:cs typeface="함초롬돋움"/>
            </a:endParaRPr>
          </a:p>
          <a:p>
            <a:pPr marL="12700" marR="5080" algn="ctr">
              <a:lnSpc>
                <a:spcPct val="138700"/>
              </a:lnSpc>
              <a:spcBef>
                <a:spcPts val="100"/>
              </a:spcBef>
              <a:defRPr/>
            </a:pPr>
            <a:r>
              <a:rPr lang="ko-KR" altLang="en-US" sz="2400" b="1" spc="-120" dirty="0">
                <a:solidFill>
                  <a:srgbClr val="4E792C"/>
                </a:solidFill>
                <a:latin typeface="함초롬돋움"/>
                <a:cs typeface="함초롬돋움"/>
              </a:rPr>
              <a:t>가상의 </a:t>
            </a:r>
            <a:r>
              <a:rPr lang="ko-KR" altLang="en-US" sz="2400" b="1" spc="-120" dirty="0" err="1">
                <a:solidFill>
                  <a:srgbClr val="4E792C"/>
                </a:solidFill>
                <a:latin typeface="함초롬돋움"/>
                <a:cs typeface="함초롬돋움"/>
              </a:rPr>
              <a:t>인스타그램</a:t>
            </a:r>
            <a:r>
              <a:rPr lang="ko-KR" altLang="en-US" sz="2400" b="1" spc="-120" dirty="0">
                <a:solidFill>
                  <a:srgbClr val="4E792C"/>
                </a:solidFill>
                <a:latin typeface="함초롬돋움"/>
                <a:cs typeface="함초롬돋움"/>
              </a:rPr>
              <a:t> 계정을 꾸며보자</a:t>
            </a:r>
            <a:r>
              <a:rPr lang="en-US" altLang="ko-KR" sz="2400" b="1" spc="-120" dirty="0">
                <a:solidFill>
                  <a:srgbClr val="4E792C"/>
                </a:solidFill>
                <a:latin typeface="함초롬돋움"/>
                <a:cs typeface="함초롬돋움"/>
              </a:rPr>
              <a:t>.</a:t>
            </a:r>
          </a:p>
        </p:txBody>
      </p:sp>
      <p:grpSp>
        <p:nvGrpSpPr>
          <p:cNvPr id="16" name="Group 3">
            <a:extLst>
              <a:ext uri="{FF2B5EF4-FFF2-40B4-BE49-F238E27FC236}">
                <a16:creationId xmlns:a16="http://schemas.microsoft.com/office/drawing/2014/main" id="{A0443B98-E756-44A8-87A8-8A9AF3397322}"/>
              </a:ext>
            </a:extLst>
          </p:cNvPr>
          <p:cNvGrpSpPr>
            <a:grpSpLocks/>
          </p:cNvGrpSpPr>
          <p:nvPr/>
        </p:nvGrpSpPr>
        <p:grpSpPr bwMode="auto">
          <a:xfrm>
            <a:off x="261269" y="169333"/>
            <a:ext cx="9492331" cy="821267"/>
            <a:chOff x="968" y="3483"/>
            <a:chExt cx="6121" cy="912"/>
          </a:xfrm>
        </p:grpSpPr>
        <p:sp>
          <p:nvSpPr>
            <p:cNvPr id="31" name="AutoShape 4">
              <a:extLst>
                <a:ext uri="{FF2B5EF4-FFF2-40B4-BE49-F238E27FC236}">
                  <a16:creationId xmlns:a16="http://schemas.microsoft.com/office/drawing/2014/main" id="{3CB3D9B9-2000-414E-9597-611C581AF8F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968" y="3483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ea typeface="굴림" panose="020B0600000101010101" pitchFamily="50" charset="-127"/>
              </a:endParaRPr>
            </a:p>
          </p:txBody>
        </p:sp>
        <p:sp>
          <p:nvSpPr>
            <p:cNvPr id="32" name="AutoShape 6">
              <a:extLst>
                <a:ext uri="{FF2B5EF4-FFF2-40B4-BE49-F238E27FC236}">
                  <a16:creationId xmlns:a16="http://schemas.microsoft.com/office/drawing/2014/main" id="{78CCAB95-F07D-45AA-91C8-EC40A9AB100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032" y="3576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33" name="Text Box 9">
              <a:extLst>
                <a:ext uri="{FF2B5EF4-FFF2-40B4-BE49-F238E27FC236}">
                  <a16:creationId xmlns:a16="http://schemas.microsoft.com/office/drawing/2014/main" id="{48B28CEB-76BD-4C2B-A1B1-3216A570EDCD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454" y="361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35"/>
                </a:spcBef>
                <a:defRPr/>
              </a:pPr>
              <a:r>
                <a:rPr lang="ko-KR" altLang="en-US" sz="3200" b="1" spc="-145" dirty="0">
                  <a:latin typeface="한컴 고딕"/>
                  <a:cs typeface="한컴 고딕"/>
                </a:rPr>
                <a:t>신라는 세계로</a:t>
              </a:r>
              <a:r>
                <a:rPr lang="en-US" altLang="ko-KR" sz="3200" b="1" spc="-145" dirty="0">
                  <a:latin typeface="한컴 고딕"/>
                  <a:cs typeface="한컴 고딕"/>
                </a:rPr>
                <a:t>,</a:t>
              </a:r>
              <a:r>
                <a:rPr lang="ko-KR" altLang="en-US" sz="3200" b="1" spc="-145" dirty="0">
                  <a:latin typeface="한컴 고딕"/>
                  <a:cs typeface="한컴 고딕"/>
                </a:rPr>
                <a:t> 세계는 신라로</a:t>
              </a:r>
            </a:p>
          </p:txBody>
        </p:sp>
      </p:grpSp>
      <p:pic>
        <p:nvPicPr>
          <p:cNvPr id="2" name="그림 1">
            <a:extLst>
              <a:ext uri="{FF2B5EF4-FFF2-40B4-BE49-F238E27FC236}">
                <a16:creationId xmlns:a16="http://schemas.microsoft.com/office/drawing/2014/main" id="{EF4C5615-0A7E-4892-B4C8-18D1405374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142" y="1956605"/>
            <a:ext cx="2627290" cy="739302"/>
          </a:xfrm>
          <a:prstGeom prst="rect">
            <a:avLst/>
          </a:prstGeom>
        </p:spPr>
      </p:pic>
      <p:grpSp>
        <p:nvGrpSpPr>
          <p:cNvPr id="5" name="그룹 4">
            <a:extLst>
              <a:ext uri="{FF2B5EF4-FFF2-40B4-BE49-F238E27FC236}">
                <a16:creationId xmlns:a16="http://schemas.microsoft.com/office/drawing/2014/main" id="{980A1147-6CC3-40E4-B158-6C6639978605}"/>
              </a:ext>
            </a:extLst>
          </p:cNvPr>
          <p:cNvGrpSpPr/>
          <p:nvPr/>
        </p:nvGrpSpPr>
        <p:grpSpPr>
          <a:xfrm>
            <a:off x="5029200" y="1369061"/>
            <a:ext cx="6569682" cy="5333198"/>
            <a:chOff x="5029200" y="1369061"/>
            <a:chExt cx="6569682" cy="5333198"/>
          </a:xfrm>
        </p:grpSpPr>
        <p:pic>
          <p:nvPicPr>
            <p:cNvPr id="29" name="그림 2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5029200" y="1369061"/>
              <a:ext cx="2855769" cy="5333198"/>
            </a:xfrm>
            <a:prstGeom prst="rect">
              <a:avLst/>
            </a:prstGeom>
          </p:spPr>
        </p:pic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A7EB7E56-0CE2-47B8-8649-D4324A22A07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001000" y="1369061"/>
              <a:ext cx="3597882" cy="5292233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4">
            <a:extLst>
              <a:ext uri="{FF2B5EF4-FFF2-40B4-BE49-F238E27FC236}">
                <a16:creationId xmlns:a16="http://schemas.microsoft.com/office/drawing/2014/main" id="{DB8F62CD-0373-4075-8AAA-AD03F6F8B2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167" y="2934372"/>
            <a:ext cx="9038167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>
              <a:ea typeface="굴림" panose="020B0600000101010101" pitchFamily="50" charset="-127"/>
            </a:endParaRPr>
          </a:p>
        </p:txBody>
      </p:sp>
      <p:pic>
        <p:nvPicPr>
          <p:cNvPr id="66566" name="_x851838000" descr="EMB000023942ce2">
            <a:extLst>
              <a:ext uri="{FF2B5EF4-FFF2-40B4-BE49-F238E27FC236}">
                <a16:creationId xmlns:a16="http://schemas.microsoft.com/office/drawing/2014/main" id="{0442EDA1-C5FF-4C51-B833-2095ABA9E0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7" name="_x851839152" descr="EMB000023942ce2">
            <a:extLst>
              <a:ext uri="{FF2B5EF4-FFF2-40B4-BE49-F238E27FC236}">
                <a16:creationId xmlns:a16="http://schemas.microsoft.com/office/drawing/2014/main" id="{D94E12F2-25A9-43DE-A813-C64BD3B868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6568" name="그룹 16">
            <a:extLst>
              <a:ext uri="{FF2B5EF4-FFF2-40B4-BE49-F238E27FC236}">
                <a16:creationId xmlns:a16="http://schemas.microsoft.com/office/drawing/2014/main" id="{9E6BBBAD-1055-4047-84A1-532049D425A1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6569" name="Picture 5" descr="C:\Users\Administrator\Desktop\따오기\223.jpg">
              <a:extLst>
                <a:ext uri="{FF2B5EF4-FFF2-40B4-BE49-F238E27FC236}">
                  <a16:creationId xmlns:a16="http://schemas.microsoft.com/office/drawing/2014/main" id="{E9D55E95-8CCD-4DE5-A0F8-511AC8C874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TextBox 10">
              <a:extLst>
                <a:ext uri="{FF2B5EF4-FFF2-40B4-BE49-F238E27FC236}">
                  <a16:creationId xmlns:a16="http://schemas.microsoft.com/office/drawing/2014/main" id="{0B76CFEE-26F1-4D34-8F0C-7517BF4D1FB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활동 정리 하기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FE676078-4462-4FCB-8504-E50991C72A08}"/>
              </a:ext>
            </a:extLst>
          </p:cNvPr>
          <p:cNvGrpSpPr/>
          <p:nvPr/>
        </p:nvGrpSpPr>
        <p:grpSpPr>
          <a:xfrm>
            <a:off x="302284" y="1318271"/>
            <a:ext cx="12148986" cy="2110729"/>
            <a:chOff x="302284" y="1318271"/>
            <a:chExt cx="12148986" cy="2110729"/>
          </a:xfrm>
        </p:grpSpPr>
        <p:grpSp>
          <p:nvGrpSpPr>
            <p:cNvPr id="2" name="그룹 1">
              <a:extLst>
                <a:ext uri="{FF2B5EF4-FFF2-40B4-BE49-F238E27FC236}">
                  <a16:creationId xmlns:a16="http://schemas.microsoft.com/office/drawing/2014/main" id="{38A84D51-DE99-456D-88C3-BE5E6FD22B8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77426" y="1427354"/>
              <a:ext cx="11373844" cy="2001646"/>
              <a:chOff x="807894" y="1100040"/>
              <a:chExt cx="8530779" cy="1501383"/>
            </a:xfrm>
          </p:grpSpPr>
          <p:sp>
            <p:nvSpPr>
              <p:cNvPr id="14" name="Rectangle 3">
                <a:extLst>
                  <a:ext uri="{FF2B5EF4-FFF2-40B4-BE49-F238E27FC236}">
                    <a16:creationId xmlns:a16="http://schemas.microsoft.com/office/drawing/2014/main" id="{7242D8CF-0D14-4166-8AA1-F7485E2E31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V="1">
                <a:off x="935646" y="1100040"/>
                <a:ext cx="8403027" cy="39245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rIns="0" anchor="ctr">
                <a:spAutoFit/>
              </a:bodyPr>
              <a:lstStyle/>
              <a:p>
                <a:pPr>
                  <a:buClr>
                    <a:srgbClr val="000000"/>
                  </a:buClr>
                  <a:defRPr/>
                </a:pPr>
                <a:r>
                  <a:rPr lang="ko-KR" altLang="en-US" sz="2800" b="1" kern="0" dirty="0">
                    <a:solidFill>
                      <a:srgbClr val="002060"/>
                    </a:solidFill>
                    <a:latin typeface="+mn-ea"/>
                    <a:cs typeface="Arial"/>
                    <a:sym typeface="Arial"/>
                  </a:rPr>
                  <a:t>수업을 통해 이전에 몰랐던 사실을 새롭게 알게 된 것은</a:t>
                </a:r>
                <a:r>
                  <a:rPr lang="en-US" altLang="ko-KR" sz="2800" b="1" kern="0" dirty="0">
                    <a:solidFill>
                      <a:srgbClr val="002060"/>
                    </a:solidFill>
                    <a:latin typeface="+mn-ea"/>
                    <a:cs typeface="Arial"/>
                    <a:sym typeface="Arial"/>
                  </a:rPr>
                  <a:t>?</a:t>
                </a:r>
                <a:endParaRPr lang="ko-KR" altLang="en-US" sz="2800" kern="0" dirty="0">
                  <a:solidFill>
                    <a:srgbClr val="002060"/>
                  </a:solidFill>
                  <a:latin typeface="+mn-ea"/>
                  <a:cs typeface="Arial"/>
                  <a:sym typeface="Arial"/>
                </a:endParaRPr>
              </a:p>
            </p:txBody>
          </p:sp>
          <p:pic>
            <p:nvPicPr>
              <p:cNvPr id="13" name="Picture 1">
                <a:extLst>
                  <a:ext uri="{FF2B5EF4-FFF2-40B4-BE49-F238E27FC236}">
                    <a16:creationId xmlns:a16="http://schemas.microsoft.com/office/drawing/2014/main" id="{1B2747B5-7B8D-4659-96EB-D7636BF483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/>
              </a:blip>
              <a:srcRect t="3262" b="2322"/>
              <a:stretch>
                <a:fillRect/>
              </a:stretch>
            </p:blipFill>
            <p:spPr>
              <a:xfrm>
                <a:off x="807894" y="1611980"/>
                <a:ext cx="7838393" cy="989443"/>
              </a:xfrm>
              <a:prstGeom prst="rect">
                <a:avLst/>
              </a:prstGeom>
              <a:noFill/>
              <a:ln>
                <a:noFill/>
              </a:ln>
              <a:effectLst>
                <a:softEdge rad="127000"/>
              </a:effectLst>
            </p:spPr>
          </p:pic>
        </p:grpSp>
        <p:pic>
          <p:nvPicPr>
            <p:cNvPr id="17" name="_x288030464" descr="EMB000052401882">
              <a:extLst>
                <a:ext uri="{FF2B5EF4-FFF2-40B4-BE49-F238E27FC236}">
                  <a16:creationId xmlns:a16="http://schemas.microsoft.com/office/drawing/2014/main" id="{611A8E76-3C54-4F66-AFC6-7009AD0F5BA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308203">
              <a:off x="330494" y="1290061"/>
              <a:ext cx="787228" cy="843647"/>
            </a:xfrm>
            <a:prstGeom prst="rect">
              <a:avLst/>
            </a:prstGeom>
            <a:noFill/>
            <a:effectLst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그룹 4">
            <a:extLst>
              <a:ext uri="{FF2B5EF4-FFF2-40B4-BE49-F238E27FC236}">
                <a16:creationId xmlns:a16="http://schemas.microsoft.com/office/drawing/2014/main" id="{0117D64C-ED5A-4383-AB79-0F1E7B0FD8D0}"/>
              </a:ext>
            </a:extLst>
          </p:cNvPr>
          <p:cNvGrpSpPr/>
          <p:nvPr/>
        </p:nvGrpSpPr>
        <p:grpSpPr>
          <a:xfrm>
            <a:off x="263148" y="3752218"/>
            <a:ext cx="12114994" cy="2802337"/>
            <a:chOff x="263148" y="3752218"/>
            <a:chExt cx="12114994" cy="2802337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049D8DE5-9132-4377-A223-569F48289D3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91443" y="3809718"/>
              <a:ext cx="11286699" cy="2744837"/>
              <a:chOff x="807894" y="2570419"/>
              <a:chExt cx="8465218" cy="2059316"/>
            </a:xfrm>
          </p:grpSpPr>
          <p:sp>
            <p:nvSpPr>
              <p:cNvPr id="11" name="Rectangle 3">
                <a:extLst>
                  <a:ext uri="{FF2B5EF4-FFF2-40B4-BE49-F238E27FC236}">
                    <a16:creationId xmlns:a16="http://schemas.microsoft.com/office/drawing/2014/main" id="{BFF709B1-7976-41A9-9F54-6174F5596C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V="1">
                <a:off x="870282" y="2570419"/>
                <a:ext cx="8402830" cy="39254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lIns="0" rIns="0" anchor="ctr">
                <a:spAutoFit/>
              </a:bodyPr>
              <a:lstStyle/>
              <a:p>
                <a:pPr>
                  <a:buClr>
                    <a:srgbClr val="000000"/>
                  </a:buClr>
                  <a:defRPr/>
                </a:pPr>
                <a:r>
                  <a:rPr lang="ko-KR" altLang="en-US" sz="2800" b="1" kern="0" dirty="0">
                    <a:solidFill>
                      <a:srgbClr val="002060"/>
                    </a:solidFill>
                    <a:latin typeface="+mn-ea"/>
                    <a:cs typeface="Arial"/>
                    <a:sym typeface="Arial"/>
                  </a:rPr>
                  <a:t>잘못 알았던 사실을 수업을 통해 새롭게 또는 바르게 알게 된 것은</a:t>
                </a:r>
                <a:r>
                  <a:rPr lang="en-US" altLang="ko-KR" sz="2800" b="1" kern="0" dirty="0">
                    <a:solidFill>
                      <a:srgbClr val="002060"/>
                    </a:solidFill>
                    <a:latin typeface="+mn-ea"/>
                    <a:cs typeface="Arial"/>
                    <a:sym typeface="Arial"/>
                  </a:rPr>
                  <a:t>?</a:t>
                </a:r>
                <a:endParaRPr lang="ko-KR" altLang="en-US" sz="2800" kern="0" dirty="0">
                  <a:solidFill>
                    <a:srgbClr val="002060"/>
                  </a:solidFill>
                  <a:latin typeface="+mn-ea"/>
                  <a:cs typeface="Arial"/>
                  <a:sym typeface="Arial"/>
                </a:endParaRPr>
              </a:p>
            </p:txBody>
          </p:sp>
          <p:pic>
            <p:nvPicPr>
              <p:cNvPr id="15" name="Picture 1">
                <a:extLst>
                  <a:ext uri="{FF2B5EF4-FFF2-40B4-BE49-F238E27FC236}">
                    <a16:creationId xmlns:a16="http://schemas.microsoft.com/office/drawing/2014/main" id="{954010AA-CED9-496E-9BF9-E9DC81408C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/>
              </a:blip>
              <a:srcRect t="3262" b="2322"/>
              <a:stretch>
                <a:fillRect/>
              </a:stretch>
            </p:blipFill>
            <p:spPr>
              <a:xfrm>
                <a:off x="807894" y="3090166"/>
                <a:ext cx="7838393" cy="1539569"/>
              </a:xfrm>
              <a:prstGeom prst="rect">
                <a:avLst/>
              </a:prstGeom>
              <a:noFill/>
              <a:ln>
                <a:noFill/>
              </a:ln>
              <a:effectLst>
                <a:softEdge rad="127000"/>
              </a:effectLst>
            </p:spPr>
          </p:pic>
        </p:grpSp>
        <p:pic>
          <p:nvPicPr>
            <p:cNvPr id="18" name="_x288030464" descr="EMB000052401882">
              <a:extLst>
                <a:ext uri="{FF2B5EF4-FFF2-40B4-BE49-F238E27FC236}">
                  <a16:creationId xmlns:a16="http://schemas.microsoft.com/office/drawing/2014/main" id="{48525481-150B-4155-9A04-6A2AF69923F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308203">
              <a:off x="291358" y="3724008"/>
              <a:ext cx="787228" cy="843647"/>
            </a:xfrm>
            <a:prstGeom prst="rect">
              <a:avLst/>
            </a:prstGeom>
            <a:noFill/>
            <a:effectLst>
              <a:softEdge rad="63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503375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/>
      <a:lstStyle/>
      <a:style>
        <a:lnRef idx="2">
          <a:schemeClr val="accent1">
            <a:shade val="2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639</Words>
  <Application>Microsoft Office PowerPoint</Application>
  <PresentationFormat>와이드스크린</PresentationFormat>
  <Paragraphs>70</Paragraphs>
  <Slides>20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30" baseType="lpstr">
      <vt:lpstr>HY강M</vt:lpstr>
      <vt:lpstr>HY수평선B</vt:lpstr>
      <vt:lpstr>Raleway ExtraBold</vt:lpstr>
      <vt:lpstr>굴림</vt:lpstr>
      <vt:lpstr>나눔고딕</vt:lpstr>
      <vt:lpstr>맑은 고딕</vt:lpstr>
      <vt:lpstr>한컴 고딕</vt:lpstr>
      <vt:lpstr>함초롬돋움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94</cp:revision>
  <dcterms:created xsi:type="dcterms:W3CDTF">2024-12-22T23:48:36Z</dcterms:created>
  <dcterms:modified xsi:type="dcterms:W3CDTF">2025-02-19T04:20:31Z</dcterms:modified>
  <cp:version/>
</cp:coreProperties>
</file>